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1.xml" ContentType="application/inkml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ink/ink2.xml" ContentType="application/inkml+xml"/>
  <Override PartName="/ppt/charts/chart1.xml" ContentType="application/vnd.openxmlformats-officedocument.drawingml.chart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36"/>
  </p:notesMasterIdLst>
  <p:handoutMasterIdLst>
    <p:handoutMasterId r:id="rId37"/>
  </p:handoutMasterIdLst>
  <p:sldIdLst>
    <p:sldId id="276" r:id="rId5"/>
    <p:sldId id="277" r:id="rId6"/>
    <p:sldId id="575" r:id="rId7"/>
    <p:sldId id="614" r:id="rId8"/>
    <p:sldId id="581" r:id="rId9"/>
    <p:sldId id="595" r:id="rId10"/>
    <p:sldId id="623" r:id="rId11"/>
    <p:sldId id="624" r:id="rId12"/>
    <p:sldId id="652" r:id="rId13"/>
    <p:sldId id="585" r:id="rId14"/>
    <p:sldId id="645" r:id="rId15"/>
    <p:sldId id="647" r:id="rId16"/>
    <p:sldId id="586" r:id="rId17"/>
    <p:sldId id="608" r:id="rId18"/>
    <p:sldId id="587" r:id="rId19"/>
    <p:sldId id="606" r:id="rId20"/>
    <p:sldId id="588" r:id="rId21"/>
    <p:sldId id="591" r:id="rId22"/>
    <p:sldId id="590" r:id="rId23"/>
    <p:sldId id="633" r:id="rId24"/>
    <p:sldId id="625" r:id="rId25"/>
    <p:sldId id="598" r:id="rId26"/>
    <p:sldId id="599" r:id="rId27"/>
    <p:sldId id="604" r:id="rId28"/>
    <p:sldId id="603" r:id="rId29"/>
    <p:sldId id="642" r:id="rId30"/>
    <p:sldId id="650" r:id="rId31"/>
    <p:sldId id="651" r:id="rId32"/>
    <p:sldId id="643" r:id="rId33"/>
    <p:sldId id="649" r:id="rId34"/>
    <p:sldId id="471" r:id="rId35"/>
  </p:sldIdLst>
  <p:sldSz cx="9144000" cy="6858000" type="screen4x3"/>
  <p:notesSz cx="6858000" cy="99456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9" autoAdjust="0"/>
    <p:restoredTop sz="90929"/>
  </p:normalViewPr>
  <p:slideViewPr>
    <p:cSldViewPr>
      <p:cViewPr varScale="1">
        <p:scale>
          <a:sx n="110" d="100"/>
          <a:sy n="110" d="100"/>
        </p:scale>
        <p:origin x="188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a Singh" userId="95804f1d-9deb-4ab6-af01-7cefa058cf3e" providerId="ADAL" clId="{6DA2C7BA-BA51-4B3A-AAC1-9313EEDEE5EA}"/>
    <pc:docChg chg="addSld delSld modSld">
      <pc:chgData name="Siddhartha Singh" userId="95804f1d-9deb-4ab6-af01-7cefa058cf3e" providerId="ADAL" clId="{6DA2C7BA-BA51-4B3A-AAC1-9313EEDEE5EA}" dt="2021-07-18T05:50:21.527" v="5" actId="680"/>
      <pc:docMkLst>
        <pc:docMk/>
      </pc:docMkLst>
      <pc:sldChg chg="modSp mod">
        <pc:chgData name="Siddhartha Singh" userId="95804f1d-9deb-4ab6-af01-7cefa058cf3e" providerId="ADAL" clId="{6DA2C7BA-BA51-4B3A-AAC1-9313EEDEE5EA}" dt="2021-07-17T13:42:41.967" v="1" actId="14100"/>
        <pc:sldMkLst>
          <pc:docMk/>
          <pc:sldMk cId="2604182492" sldId="623"/>
        </pc:sldMkLst>
        <pc:picChg chg="mod">
          <ac:chgData name="Siddhartha Singh" userId="95804f1d-9deb-4ab6-af01-7cefa058cf3e" providerId="ADAL" clId="{6DA2C7BA-BA51-4B3A-AAC1-9313EEDEE5EA}" dt="2021-07-17T13:42:41.967" v="1" actId="14100"/>
          <ac:picMkLst>
            <pc:docMk/>
            <pc:sldMk cId="2604182492" sldId="623"/>
            <ac:picMk id="3" creationId="{216EAC8E-D300-6E49-933A-574CBD1F3A02}"/>
          </ac:picMkLst>
        </pc:picChg>
      </pc:sldChg>
      <pc:sldChg chg="del">
        <pc:chgData name="Siddhartha Singh" userId="95804f1d-9deb-4ab6-af01-7cefa058cf3e" providerId="ADAL" clId="{6DA2C7BA-BA51-4B3A-AAC1-9313EEDEE5EA}" dt="2021-07-18T04:09:30.591" v="4" actId="47"/>
        <pc:sldMkLst>
          <pc:docMk/>
          <pc:sldMk cId="148778889" sldId="652"/>
        </pc:sldMkLst>
      </pc:sldChg>
      <pc:sldChg chg="new">
        <pc:chgData name="Siddhartha Singh" userId="95804f1d-9deb-4ab6-af01-7cefa058cf3e" providerId="ADAL" clId="{6DA2C7BA-BA51-4B3A-AAC1-9313EEDEE5EA}" dt="2021-07-18T05:50:21.527" v="5" actId="680"/>
        <pc:sldMkLst>
          <pc:docMk/>
          <pc:sldMk cId="4209843775" sldId="652"/>
        </pc:sldMkLst>
      </pc:sldChg>
      <pc:sldChg chg="del">
        <pc:chgData name="Siddhartha Singh" userId="95804f1d-9deb-4ab6-af01-7cefa058cf3e" providerId="ADAL" clId="{6DA2C7BA-BA51-4B3A-AAC1-9313EEDEE5EA}" dt="2021-07-17T14:17:42.916" v="2" actId="47"/>
        <pc:sldMkLst>
          <pc:docMk/>
          <pc:sldMk cId="1578389760" sldId="653"/>
        </pc:sldMkLst>
      </pc:sldChg>
      <pc:sldChg chg="del">
        <pc:chgData name="Siddhartha Singh" userId="95804f1d-9deb-4ab6-af01-7cefa058cf3e" providerId="ADAL" clId="{6DA2C7BA-BA51-4B3A-AAC1-9313EEDEE5EA}" dt="2021-07-17T14:17:45.976" v="3" actId="47"/>
        <pc:sldMkLst>
          <pc:docMk/>
          <pc:sldMk cId="3915867813" sldId="654"/>
        </pc:sldMkLst>
      </pc:sldChg>
    </pc:docChg>
  </pc:docChgLst>
  <pc:docChgLst>
    <pc:chgData name="Siddhartha Singh" userId="95804f1d-9deb-4ab6-af01-7cefa058cf3e" providerId="ADAL" clId="{74C57BDD-5BC7-4593-AF46-FE37215CCBE0}"/>
    <pc:docChg chg="undo custSel addSld delSld modSld sldOrd modMainMaster">
      <pc:chgData name="Siddhartha Singh" userId="95804f1d-9deb-4ab6-af01-7cefa058cf3e" providerId="ADAL" clId="{74C57BDD-5BC7-4593-AF46-FE37215CCBE0}" dt="2021-02-21T06:30:27.291" v="720" actId="47"/>
      <pc:docMkLst>
        <pc:docMk/>
      </pc:docMkLst>
      <pc:sldChg chg="delSp modSp mod">
        <pc:chgData name="Siddhartha Singh" userId="95804f1d-9deb-4ab6-af01-7cefa058cf3e" providerId="ADAL" clId="{74C57BDD-5BC7-4593-AF46-FE37215CCBE0}" dt="2021-02-20T15:06:32.945" v="7" actId="1076"/>
        <pc:sldMkLst>
          <pc:docMk/>
          <pc:sldMk cId="0" sldId="276"/>
        </pc:sldMkLst>
        <pc:spChg chg="mod">
          <ac:chgData name="Siddhartha Singh" userId="95804f1d-9deb-4ab6-af01-7cefa058cf3e" providerId="ADAL" clId="{74C57BDD-5BC7-4593-AF46-FE37215CCBE0}" dt="2021-02-20T15:06:32.945" v="7" actId="1076"/>
          <ac:spMkLst>
            <pc:docMk/>
            <pc:sldMk cId="0" sldId="276"/>
            <ac:spMk id="4" creationId="{00000000-0000-0000-0000-000000000000}"/>
          </ac:spMkLst>
        </pc:spChg>
        <pc:spChg chg="del">
          <ac:chgData name="Siddhartha Singh" userId="95804f1d-9deb-4ab6-af01-7cefa058cf3e" providerId="ADAL" clId="{74C57BDD-5BC7-4593-AF46-FE37215CCBE0}" dt="2021-02-13T10:23:16.103" v="0" actId="478"/>
          <ac:spMkLst>
            <pc:docMk/>
            <pc:sldMk cId="0" sldId="276"/>
            <ac:spMk id="5" creationId="{00000000-0000-0000-0000-000000000000}"/>
          </ac:spMkLst>
        </pc:spChg>
      </pc:sldChg>
      <pc:sldChg chg="modSp mod">
        <pc:chgData name="Siddhartha Singh" userId="95804f1d-9deb-4ab6-af01-7cefa058cf3e" providerId="ADAL" clId="{74C57BDD-5BC7-4593-AF46-FE37215CCBE0}" dt="2021-02-20T15:44:54.513" v="29" actId="404"/>
        <pc:sldMkLst>
          <pc:docMk/>
          <pc:sldMk cId="2081353167" sldId="581"/>
        </pc:sldMkLst>
        <pc:spChg chg="mod">
          <ac:chgData name="Siddhartha Singh" userId="95804f1d-9deb-4ab6-af01-7cefa058cf3e" providerId="ADAL" clId="{74C57BDD-5BC7-4593-AF46-FE37215CCBE0}" dt="2021-02-20T15:44:26.181" v="23" actId="2711"/>
          <ac:spMkLst>
            <pc:docMk/>
            <pc:sldMk cId="2081353167" sldId="581"/>
            <ac:spMk id="10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0T15:44:33.093" v="25" actId="404"/>
          <ac:spMkLst>
            <pc:docMk/>
            <pc:sldMk cId="2081353167" sldId="581"/>
            <ac:spMk id="11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0T15:44:47.022" v="27" actId="404"/>
          <ac:spMkLst>
            <pc:docMk/>
            <pc:sldMk cId="2081353167" sldId="581"/>
            <ac:spMk id="18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0T15:44:54.513" v="29" actId="404"/>
          <ac:spMkLst>
            <pc:docMk/>
            <pc:sldMk cId="2081353167" sldId="581"/>
            <ac:spMk id="21" creationId="{00000000-0000-0000-0000-000000000000}"/>
          </ac:spMkLst>
        </pc:spChg>
      </pc:sldChg>
      <pc:sldChg chg="modSp mod">
        <pc:chgData name="Siddhartha Singh" userId="95804f1d-9deb-4ab6-af01-7cefa058cf3e" providerId="ADAL" clId="{74C57BDD-5BC7-4593-AF46-FE37215CCBE0}" dt="2021-02-21T03:16:16.384" v="683" actId="1076"/>
        <pc:sldMkLst>
          <pc:docMk/>
          <pc:sldMk cId="2300166214" sldId="586"/>
        </pc:sldMkLst>
        <pc:spChg chg="mod">
          <ac:chgData name="Siddhartha Singh" userId="95804f1d-9deb-4ab6-af01-7cefa058cf3e" providerId="ADAL" clId="{74C57BDD-5BC7-4593-AF46-FE37215CCBE0}" dt="2021-02-21T03:11:36.703" v="681" actId="113"/>
          <ac:spMkLst>
            <pc:docMk/>
            <pc:sldMk cId="2300166214" sldId="586"/>
            <ac:spMk id="11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1T03:11:19.977" v="677" actId="1076"/>
          <ac:spMkLst>
            <pc:docMk/>
            <pc:sldMk cId="2300166214" sldId="586"/>
            <ac:spMk id="12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1T03:10:49.250" v="675" actId="15"/>
          <ac:spMkLst>
            <pc:docMk/>
            <pc:sldMk cId="2300166214" sldId="586"/>
            <ac:spMk id="21" creationId="{00000000-0000-0000-0000-000000000000}"/>
          </ac:spMkLst>
        </pc:spChg>
        <pc:grpChg chg="mod">
          <ac:chgData name="Siddhartha Singh" userId="95804f1d-9deb-4ab6-af01-7cefa058cf3e" providerId="ADAL" clId="{74C57BDD-5BC7-4593-AF46-FE37215CCBE0}" dt="2021-02-21T03:16:11.448" v="682" actId="1076"/>
          <ac:grpSpMkLst>
            <pc:docMk/>
            <pc:sldMk cId="2300166214" sldId="586"/>
            <ac:grpSpMk id="20" creationId="{00000000-0000-0000-0000-000000000000}"/>
          </ac:grpSpMkLst>
        </pc:grpChg>
        <pc:picChg chg="mod">
          <ac:chgData name="Siddhartha Singh" userId="95804f1d-9deb-4ab6-af01-7cefa058cf3e" providerId="ADAL" clId="{74C57BDD-5BC7-4593-AF46-FE37215CCBE0}" dt="2021-02-21T03:16:16.384" v="683" actId="1076"/>
          <ac:picMkLst>
            <pc:docMk/>
            <pc:sldMk cId="2300166214" sldId="586"/>
            <ac:picMk id="19" creationId="{00000000-0000-0000-0000-000000000000}"/>
          </ac:picMkLst>
        </pc:picChg>
      </pc:sldChg>
      <pc:sldChg chg="modSp mod">
        <pc:chgData name="Siddhartha Singh" userId="95804f1d-9deb-4ab6-af01-7cefa058cf3e" providerId="ADAL" clId="{74C57BDD-5BC7-4593-AF46-FE37215CCBE0}" dt="2021-02-20T16:54:51.953" v="407" actId="1076"/>
        <pc:sldMkLst>
          <pc:docMk/>
          <pc:sldMk cId="4206338144" sldId="587"/>
        </pc:sldMkLst>
        <pc:spChg chg="mod">
          <ac:chgData name="Siddhartha Singh" userId="95804f1d-9deb-4ab6-af01-7cefa058cf3e" providerId="ADAL" clId="{74C57BDD-5BC7-4593-AF46-FE37215CCBE0}" dt="2021-02-20T16:54:51.953" v="407" actId="1076"/>
          <ac:spMkLst>
            <pc:docMk/>
            <pc:sldMk cId="4206338144" sldId="587"/>
            <ac:spMk id="18" creationId="{00000000-0000-0000-0000-000000000000}"/>
          </ac:spMkLst>
        </pc:spChg>
      </pc:sldChg>
      <pc:sldChg chg="modSp mod">
        <pc:chgData name="Siddhartha Singh" userId="95804f1d-9deb-4ab6-af01-7cefa058cf3e" providerId="ADAL" clId="{74C57BDD-5BC7-4593-AF46-FE37215CCBE0}" dt="2021-02-20T17:42:37.252" v="649" actId="1035"/>
        <pc:sldMkLst>
          <pc:docMk/>
          <pc:sldMk cId="23436552" sldId="588"/>
        </pc:sldMkLst>
        <pc:spChg chg="mod">
          <ac:chgData name="Siddhartha Singh" userId="95804f1d-9deb-4ab6-af01-7cefa058cf3e" providerId="ADAL" clId="{74C57BDD-5BC7-4593-AF46-FE37215CCBE0}" dt="2021-02-20T17:42:37.252" v="649" actId="1035"/>
          <ac:spMkLst>
            <pc:docMk/>
            <pc:sldMk cId="23436552" sldId="588"/>
            <ac:spMk id="68" creationId="{00000000-0000-0000-0000-000000000000}"/>
          </ac:spMkLst>
        </pc:spChg>
      </pc:sldChg>
      <pc:sldChg chg="modSp mod">
        <pc:chgData name="Siddhartha Singh" userId="95804f1d-9deb-4ab6-af01-7cefa058cf3e" providerId="ADAL" clId="{74C57BDD-5BC7-4593-AF46-FE37215CCBE0}" dt="2021-02-20T15:54:51.114" v="44" actId="1076"/>
        <pc:sldMkLst>
          <pc:docMk/>
          <pc:sldMk cId="136935329" sldId="595"/>
        </pc:sldMkLst>
        <pc:spChg chg="mod">
          <ac:chgData name="Siddhartha Singh" userId="95804f1d-9deb-4ab6-af01-7cefa058cf3e" providerId="ADAL" clId="{74C57BDD-5BC7-4593-AF46-FE37215CCBE0}" dt="2021-02-20T15:54:38.693" v="40" actId="255"/>
          <ac:spMkLst>
            <pc:docMk/>
            <pc:sldMk cId="136935329" sldId="595"/>
            <ac:spMk id="3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0T15:54:51.114" v="44" actId="1076"/>
          <ac:spMkLst>
            <pc:docMk/>
            <pc:sldMk cId="136935329" sldId="595"/>
            <ac:spMk id="12" creationId="{00000000-0000-0000-0000-000000000000}"/>
          </ac:spMkLst>
        </pc:spChg>
        <pc:picChg chg="mod">
          <ac:chgData name="Siddhartha Singh" userId="95804f1d-9deb-4ab6-af01-7cefa058cf3e" providerId="ADAL" clId="{74C57BDD-5BC7-4593-AF46-FE37215CCBE0}" dt="2021-02-20T15:54:41.143" v="41" actId="1076"/>
          <ac:picMkLst>
            <pc:docMk/>
            <pc:sldMk cId="136935329" sldId="595"/>
            <ac:picMk id="6" creationId="{00000000-0000-0000-0000-000000000000}"/>
          </ac:picMkLst>
        </pc:picChg>
      </pc:sldChg>
      <pc:sldChg chg="modSp mod">
        <pc:chgData name="Siddhartha Singh" userId="95804f1d-9deb-4ab6-af01-7cefa058cf3e" providerId="ADAL" clId="{74C57BDD-5BC7-4593-AF46-FE37215CCBE0}" dt="2021-02-21T03:09:17.615" v="658" actId="27636"/>
        <pc:sldMkLst>
          <pc:docMk/>
          <pc:sldMk cId="7126469" sldId="606"/>
        </pc:sldMkLst>
        <pc:spChg chg="mod">
          <ac:chgData name="Siddhartha Singh" userId="95804f1d-9deb-4ab6-af01-7cefa058cf3e" providerId="ADAL" clId="{74C57BDD-5BC7-4593-AF46-FE37215CCBE0}" dt="2021-02-20T16:57:22.884" v="416" actId="403"/>
          <ac:spMkLst>
            <pc:docMk/>
            <pc:sldMk cId="7126469" sldId="606"/>
            <ac:spMk id="2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1T03:09:17.615" v="658" actId="27636"/>
          <ac:spMkLst>
            <pc:docMk/>
            <pc:sldMk cId="7126469" sldId="606"/>
            <ac:spMk id="3" creationId="{00000000-0000-0000-0000-000000000000}"/>
          </ac:spMkLst>
        </pc:spChg>
        <pc:picChg chg="mod">
          <ac:chgData name="Siddhartha Singh" userId="95804f1d-9deb-4ab6-af01-7cefa058cf3e" providerId="ADAL" clId="{74C57BDD-5BC7-4593-AF46-FE37215CCBE0}" dt="2021-02-20T16:57:12.277" v="414" actId="14100"/>
          <ac:picMkLst>
            <pc:docMk/>
            <pc:sldMk cId="7126469" sldId="606"/>
            <ac:picMk id="6" creationId="{00000000-0000-0000-0000-000000000000}"/>
          </ac:picMkLst>
        </pc:picChg>
      </pc:sldChg>
      <pc:sldChg chg="modSp mod">
        <pc:chgData name="Siddhartha Singh" userId="95804f1d-9deb-4ab6-af01-7cefa058cf3e" providerId="ADAL" clId="{74C57BDD-5BC7-4593-AF46-FE37215CCBE0}" dt="2021-02-20T16:54:34.150" v="405" actId="6549"/>
        <pc:sldMkLst>
          <pc:docMk/>
          <pc:sldMk cId="2793656121" sldId="608"/>
        </pc:sldMkLst>
        <pc:spChg chg="mod">
          <ac:chgData name="Siddhartha Singh" userId="95804f1d-9deb-4ab6-af01-7cefa058cf3e" providerId="ADAL" clId="{74C57BDD-5BC7-4593-AF46-FE37215CCBE0}" dt="2021-02-20T16:54:03.886" v="395" actId="403"/>
          <ac:spMkLst>
            <pc:docMk/>
            <pc:sldMk cId="2793656121" sldId="608"/>
            <ac:spMk id="2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0T16:54:34.150" v="405" actId="6549"/>
          <ac:spMkLst>
            <pc:docMk/>
            <pc:sldMk cId="2793656121" sldId="608"/>
            <ac:spMk id="6" creationId="{00000000-0000-0000-0000-000000000000}"/>
          </ac:spMkLst>
        </pc:spChg>
      </pc:sldChg>
      <pc:sldChg chg="del">
        <pc:chgData name="Siddhartha Singh" userId="95804f1d-9deb-4ab6-af01-7cefa058cf3e" providerId="ADAL" clId="{74C57BDD-5BC7-4593-AF46-FE37215CCBE0}" dt="2021-02-20T16:59:24.709" v="419" actId="47"/>
        <pc:sldMkLst>
          <pc:docMk/>
          <pc:sldMk cId="1237188125" sldId="613"/>
        </pc:sldMkLst>
      </pc:sldChg>
      <pc:sldChg chg="modSp mod">
        <pc:chgData name="Siddhartha Singh" userId="95804f1d-9deb-4ab6-af01-7cefa058cf3e" providerId="ADAL" clId="{74C57BDD-5BC7-4593-AF46-FE37215CCBE0}" dt="2021-02-20T15:08:17.345" v="19" actId="20577"/>
        <pc:sldMkLst>
          <pc:docMk/>
          <pc:sldMk cId="1683413863" sldId="614"/>
        </pc:sldMkLst>
        <pc:spChg chg="mod">
          <ac:chgData name="Siddhartha Singh" userId="95804f1d-9deb-4ab6-af01-7cefa058cf3e" providerId="ADAL" clId="{74C57BDD-5BC7-4593-AF46-FE37215CCBE0}" dt="2021-02-20T15:06:41.496" v="8" actId="113"/>
          <ac:spMkLst>
            <pc:docMk/>
            <pc:sldMk cId="1683413863" sldId="614"/>
            <ac:spMk id="2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0T15:08:17.345" v="19" actId="20577"/>
          <ac:spMkLst>
            <pc:docMk/>
            <pc:sldMk cId="1683413863" sldId="614"/>
            <ac:spMk id="3" creationId="{00000000-0000-0000-0000-000000000000}"/>
          </ac:spMkLst>
        </pc:spChg>
      </pc:sldChg>
      <pc:sldChg chg="del">
        <pc:chgData name="Siddhartha Singh" userId="95804f1d-9deb-4ab6-af01-7cefa058cf3e" providerId="ADAL" clId="{74C57BDD-5BC7-4593-AF46-FE37215CCBE0}" dt="2021-02-20T13:27:57.652" v="2" actId="47"/>
        <pc:sldMkLst>
          <pc:docMk/>
          <pc:sldMk cId="1778797179" sldId="616"/>
        </pc:sldMkLst>
      </pc:sldChg>
      <pc:sldChg chg="del">
        <pc:chgData name="Siddhartha Singh" userId="95804f1d-9deb-4ab6-af01-7cefa058cf3e" providerId="ADAL" clId="{74C57BDD-5BC7-4593-AF46-FE37215CCBE0}" dt="2021-02-20T13:27:59.312" v="3" actId="47"/>
        <pc:sldMkLst>
          <pc:docMk/>
          <pc:sldMk cId="2764542183" sldId="617"/>
        </pc:sldMkLst>
      </pc:sldChg>
      <pc:sldChg chg="del">
        <pc:chgData name="Siddhartha Singh" userId="95804f1d-9deb-4ab6-af01-7cefa058cf3e" providerId="ADAL" clId="{74C57BDD-5BC7-4593-AF46-FE37215CCBE0}" dt="2021-02-20T13:28:00.881" v="4" actId="47"/>
        <pc:sldMkLst>
          <pc:docMk/>
          <pc:sldMk cId="3266143537" sldId="619"/>
        </pc:sldMkLst>
      </pc:sldChg>
      <pc:sldChg chg="del">
        <pc:chgData name="Siddhartha Singh" userId="95804f1d-9deb-4ab6-af01-7cefa058cf3e" providerId="ADAL" clId="{74C57BDD-5BC7-4593-AF46-FE37215CCBE0}" dt="2021-02-20T13:28:01.642" v="5" actId="47"/>
        <pc:sldMkLst>
          <pc:docMk/>
          <pc:sldMk cId="3856976076" sldId="620"/>
        </pc:sldMkLst>
      </pc:sldChg>
      <pc:sldChg chg="del">
        <pc:chgData name="Siddhartha Singh" userId="95804f1d-9deb-4ab6-af01-7cefa058cf3e" providerId="ADAL" clId="{74C57BDD-5BC7-4593-AF46-FE37215CCBE0}" dt="2021-02-20T13:27:56.292" v="1" actId="47"/>
        <pc:sldMkLst>
          <pc:docMk/>
          <pc:sldMk cId="2332886823" sldId="622"/>
        </pc:sldMkLst>
      </pc:sldChg>
      <pc:sldChg chg="modSp mod">
        <pc:chgData name="Siddhartha Singh" userId="95804f1d-9deb-4ab6-af01-7cefa058cf3e" providerId="ADAL" clId="{74C57BDD-5BC7-4593-AF46-FE37215CCBE0}" dt="2021-02-20T15:55:17.844" v="56" actId="27636"/>
        <pc:sldMkLst>
          <pc:docMk/>
          <pc:sldMk cId="2604182492" sldId="623"/>
        </pc:sldMkLst>
        <pc:spChg chg="mod">
          <ac:chgData name="Siddhartha Singh" userId="95804f1d-9deb-4ab6-af01-7cefa058cf3e" providerId="ADAL" clId="{74C57BDD-5BC7-4593-AF46-FE37215CCBE0}" dt="2021-02-20T15:55:05.777" v="49" actId="1076"/>
          <ac:spMkLst>
            <pc:docMk/>
            <pc:sldMk cId="2604182492" sldId="623"/>
            <ac:spMk id="5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0T15:55:17.844" v="56" actId="27636"/>
          <ac:spMkLst>
            <pc:docMk/>
            <pc:sldMk cId="2604182492" sldId="623"/>
            <ac:spMk id="6" creationId="{C69014E2-E178-1947-9158-0831963D7DEA}"/>
          </ac:spMkLst>
        </pc:spChg>
      </pc:sldChg>
      <pc:sldChg chg="modSp mod">
        <pc:chgData name="Siddhartha Singh" userId="95804f1d-9deb-4ab6-af01-7cefa058cf3e" providerId="ADAL" clId="{74C57BDD-5BC7-4593-AF46-FE37215CCBE0}" dt="2021-02-20T15:55:31.383" v="61" actId="404"/>
        <pc:sldMkLst>
          <pc:docMk/>
          <pc:sldMk cId="1392692790" sldId="624"/>
        </pc:sldMkLst>
        <pc:spChg chg="mod">
          <ac:chgData name="Siddhartha Singh" userId="95804f1d-9deb-4ab6-af01-7cefa058cf3e" providerId="ADAL" clId="{74C57BDD-5BC7-4593-AF46-FE37215CCBE0}" dt="2021-02-20T15:55:25.050" v="57" actId="403"/>
          <ac:spMkLst>
            <pc:docMk/>
            <pc:sldMk cId="1392692790" sldId="624"/>
            <ac:spMk id="5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0T15:55:31.383" v="61" actId="404"/>
          <ac:spMkLst>
            <pc:docMk/>
            <pc:sldMk cId="1392692790" sldId="624"/>
            <ac:spMk id="6" creationId="{C69014E2-E178-1947-9158-0831963D7DEA}"/>
          </ac:spMkLst>
        </pc:spChg>
      </pc:sldChg>
      <pc:sldChg chg="del">
        <pc:chgData name="Siddhartha Singh" userId="95804f1d-9deb-4ab6-af01-7cefa058cf3e" providerId="ADAL" clId="{74C57BDD-5BC7-4593-AF46-FE37215CCBE0}" dt="2021-02-20T16:59:23.455" v="418" actId="47"/>
        <pc:sldMkLst>
          <pc:docMk/>
          <pc:sldMk cId="3207908195" sldId="628"/>
        </pc:sldMkLst>
      </pc:sldChg>
      <pc:sldChg chg="modSp mod">
        <pc:chgData name="Siddhartha Singh" userId="95804f1d-9deb-4ab6-af01-7cefa058cf3e" providerId="ADAL" clId="{74C57BDD-5BC7-4593-AF46-FE37215CCBE0}" dt="2021-02-20T17:14:21.527" v="427" actId="123"/>
        <pc:sldMkLst>
          <pc:docMk/>
          <pc:sldMk cId="1760370571" sldId="633"/>
        </pc:sldMkLst>
        <pc:spChg chg="mod">
          <ac:chgData name="Siddhartha Singh" userId="95804f1d-9deb-4ab6-af01-7cefa058cf3e" providerId="ADAL" clId="{74C57BDD-5BC7-4593-AF46-FE37215CCBE0}" dt="2021-02-20T17:07:24.182" v="423" actId="403"/>
          <ac:spMkLst>
            <pc:docMk/>
            <pc:sldMk cId="1760370571" sldId="633"/>
            <ac:spMk id="2" creationId="{00000000-0000-0000-0000-000000000000}"/>
          </ac:spMkLst>
        </pc:spChg>
        <pc:spChg chg="mod">
          <ac:chgData name="Siddhartha Singh" userId="95804f1d-9deb-4ab6-af01-7cefa058cf3e" providerId="ADAL" clId="{74C57BDD-5BC7-4593-AF46-FE37215CCBE0}" dt="2021-02-20T17:14:21.527" v="427" actId="123"/>
          <ac:spMkLst>
            <pc:docMk/>
            <pc:sldMk cId="1760370571" sldId="633"/>
            <ac:spMk id="3" creationId="{00000000-0000-0000-0000-000000000000}"/>
          </ac:spMkLst>
        </pc:spChg>
      </pc:sldChg>
      <pc:sldChg chg="ord">
        <pc:chgData name="Siddhartha Singh" userId="95804f1d-9deb-4ab6-af01-7cefa058cf3e" providerId="ADAL" clId="{74C57BDD-5BC7-4593-AF46-FE37215CCBE0}" dt="2021-02-21T03:01:44.091" v="651"/>
        <pc:sldMkLst>
          <pc:docMk/>
          <pc:sldMk cId="931710232" sldId="645"/>
        </pc:sldMkLst>
      </pc:sldChg>
      <pc:sldChg chg="ord">
        <pc:chgData name="Siddhartha Singh" userId="95804f1d-9deb-4ab6-af01-7cefa058cf3e" providerId="ADAL" clId="{74C57BDD-5BC7-4593-AF46-FE37215CCBE0}" dt="2021-02-21T03:01:44.091" v="651"/>
        <pc:sldMkLst>
          <pc:docMk/>
          <pc:sldMk cId="1063167348" sldId="647"/>
        </pc:sldMkLst>
      </pc:sldChg>
      <pc:sldChg chg="modSp mod">
        <pc:chgData name="Siddhartha Singh" userId="95804f1d-9deb-4ab6-af01-7cefa058cf3e" providerId="ADAL" clId="{74C57BDD-5BC7-4593-AF46-FE37215CCBE0}" dt="2021-02-20T16:55:32.969" v="410" actId="1076"/>
        <pc:sldMkLst>
          <pc:docMk/>
          <pc:sldMk cId="148778889" sldId="652"/>
        </pc:sldMkLst>
        <pc:spChg chg="mod">
          <ac:chgData name="Siddhartha Singh" userId="95804f1d-9deb-4ab6-af01-7cefa058cf3e" providerId="ADAL" clId="{74C57BDD-5BC7-4593-AF46-FE37215CCBE0}" dt="2021-02-20T16:55:32.969" v="410" actId="1076"/>
          <ac:spMkLst>
            <pc:docMk/>
            <pc:sldMk cId="148778889" sldId="652"/>
            <ac:spMk id="14338" creationId="{00000000-0000-0000-0000-000000000000}"/>
          </ac:spMkLst>
        </pc:spChg>
      </pc:sldChg>
      <pc:sldChg chg="addSp delSp modSp new mod ord">
        <pc:chgData name="Siddhartha Singh" userId="95804f1d-9deb-4ab6-af01-7cefa058cf3e" providerId="ADAL" clId="{74C57BDD-5BC7-4593-AF46-FE37215CCBE0}" dt="2021-02-20T16:11:54.178" v="381"/>
        <pc:sldMkLst>
          <pc:docMk/>
          <pc:sldMk cId="1578389760" sldId="653"/>
        </pc:sldMkLst>
        <pc:spChg chg="add mod">
          <ac:chgData name="Siddhartha Singh" userId="95804f1d-9deb-4ab6-af01-7cefa058cf3e" providerId="ADAL" clId="{74C57BDD-5BC7-4593-AF46-FE37215CCBE0}" dt="2021-02-20T15:56:39.511" v="81" actId="404"/>
          <ac:spMkLst>
            <pc:docMk/>
            <pc:sldMk cId="1578389760" sldId="653"/>
            <ac:spMk id="3" creationId="{D1F478A5-33B4-4477-8FF5-61A93B9A6C0C}"/>
          </ac:spMkLst>
        </pc:spChg>
        <pc:spChg chg="add del">
          <ac:chgData name="Siddhartha Singh" userId="95804f1d-9deb-4ab6-af01-7cefa058cf3e" providerId="ADAL" clId="{74C57BDD-5BC7-4593-AF46-FE37215CCBE0}" dt="2021-02-20T15:56:58.741" v="83" actId="22"/>
          <ac:spMkLst>
            <pc:docMk/>
            <pc:sldMk cId="1578389760" sldId="653"/>
            <ac:spMk id="5" creationId="{62CD3C1B-A396-40F2-9EF8-108F4638D111}"/>
          </ac:spMkLst>
        </pc:spChg>
        <pc:spChg chg="add del mod">
          <ac:chgData name="Siddhartha Singh" userId="95804f1d-9deb-4ab6-af01-7cefa058cf3e" providerId="ADAL" clId="{74C57BDD-5BC7-4593-AF46-FE37215CCBE0}" dt="2021-02-20T16:03:06.259" v="267"/>
          <ac:spMkLst>
            <pc:docMk/>
            <pc:sldMk cId="1578389760" sldId="653"/>
            <ac:spMk id="6" creationId="{053C3450-3FA0-41DA-BD27-39B3D39EAAEF}"/>
          </ac:spMkLst>
        </pc:spChg>
        <pc:spChg chg="add mod">
          <ac:chgData name="Siddhartha Singh" userId="95804f1d-9deb-4ab6-af01-7cefa058cf3e" providerId="ADAL" clId="{74C57BDD-5BC7-4593-AF46-FE37215CCBE0}" dt="2021-02-20T16:11:39.211" v="374" actId="20577"/>
          <ac:spMkLst>
            <pc:docMk/>
            <pc:sldMk cId="1578389760" sldId="653"/>
            <ac:spMk id="9" creationId="{248753C3-862F-4588-A342-612951C27F50}"/>
          </ac:spMkLst>
        </pc:spChg>
        <pc:spChg chg="add del mod">
          <ac:chgData name="Siddhartha Singh" userId="95804f1d-9deb-4ab6-af01-7cefa058cf3e" providerId="ADAL" clId="{74C57BDD-5BC7-4593-AF46-FE37215CCBE0}" dt="2021-02-20T16:11:54.178" v="381"/>
          <ac:spMkLst>
            <pc:docMk/>
            <pc:sldMk cId="1578389760" sldId="653"/>
            <ac:spMk id="10" creationId="{D730FA46-943A-407F-AF25-1656C5208597}"/>
          </ac:spMkLst>
        </pc:spChg>
        <pc:picChg chg="add mod">
          <ac:chgData name="Siddhartha Singh" userId="95804f1d-9deb-4ab6-af01-7cefa058cf3e" providerId="ADAL" clId="{74C57BDD-5BC7-4593-AF46-FE37215CCBE0}" dt="2021-02-20T16:03:05.392" v="265" actId="14100"/>
          <ac:picMkLst>
            <pc:docMk/>
            <pc:sldMk cId="1578389760" sldId="653"/>
            <ac:picMk id="8" creationId="{332DDF2B-83F1-4FB0-BD32-62161125F68A}"/>
          </ac:picMkLst>
        </pc:picChg>
        <pc:picChg chg="add mod">
          <ac:chgData name="Siddhartha Singh" userId="95804f1d-9deb-4ab6-af01-7cefa058cf3e" providerId="ADAL" clId="{74C57BDD-5BC7-4593-AF46-FE37215CCBE0}" dt="2021-02-20T16:10:30.910" v="313" actId="1076"/>
          <ac:picMkLst>
            <pc:docMk/>
            <pc:sldMk cId="1578389760" sldId="653"/>
            <ac:picMk id="12" creationId="{4AACADDF-4F11-4107-A5BF-0949302CCB25}"/>
          </ac:picMkLst>
        </pc:picChg>
        <pc:picChg chg="add mod">
          <ac:chgData name="Siddhartha Singh" userId="95804f1d-9deb-4ab6-af01-7cefa058cf3e" providerId="ADAL" clId="{74C57BDD-5BC7-4593-AF46-FE37215CCBE0}" dt="2021-02-20T16:11:53.429" v="379" actId="14100"/>
          <ac:picMkLst>
            <pc:docMk/>
            <pc:sldMk cId="1578389760" sldId="653"/>
            <ac:picMk id="14" creationId="{F93F079F-0A9E-4989-8B8C-A73C549320AF}"/>
          </ac:picMkLst>
        </pc:picChg>
      </pc:sldChg>
      <pc:sldChg chg="addSp modSp add mod">
        <pc:chgData name="Siddhartha Singh" userId="95804f1d-9deb-4ab6-af01-7cefa058cf3e" providerId="ADAL" clId="{74C57BDD-5BC7-4593-AF46-FE37215CCBE0}" dt="2021-02-20T16:12:57.568" v="385" actId="948"/>
        <pc:sldMkLst>
          <pc:docMk/>
          <pc:sldMk cId="3915867813" sldId="654"/>
        </pc:sldMkLst>
        <pc:spChg chg="add mod">
          <ac:chgData name="Siddhartha Singh" userId="95804f1d-9deb-4ab6-af01-7cefa058cf3e" providerId="ADAL" clId="{74C57BDD-5BC7-4593-AF46-FE37215CCBE0}" dt="2021-02-20T16:12:57.568" v="385" actId="948"/>
          <ac:spMkLst>
            <pc:docMk/>
            <pc:sldMk cId="3915867813" sldId="654"/>
            <ac:spMk id="2" creationId="{43528E23-E1E5-4AA5-AB80-5E9EA7CF6D1B}"/>
          </ac:spMkLst>
        </pc:spChg>
      </pc:sldChg>
      <pc:sldChg chg="modSp new del mod">
        <pc:chgData name="Siddhartha Singh" userId="95804f1d-9deb-4ab6-af01-7cefa058cf3e" providerId="ADAL" clId="{74C57BDD-5BC7-4593-AF46-FE37215CCBE0}" dt="2021-02-21T06:30:19.312" v="719" actId="47"/>
        <pc:sldMkLst>
          <pc:docMk/>
          <pc:sldMk cId="3611830475" sldId="655"/>
        </pc:sldMkLst>
        <pc:spChg chg="mod">
          <ac:chgData name="Siddhartha Singh" userId="95804f1d-9deb-4ab6-af01-7cefa058cf3e" providerId="ADAL" clId="{74C57BDD-5BC7-4593-AF46-FE37215CCBE0}" dt="2021-02-21T03:19:14.684" v="706" actId="1076"/>
          <ac:spMkLst>
            <pc:docMk/>
            <pc:sldMk cId="3611830475" sldId="655"/>
            <ac:spMk id="2" creationId="{EDDDEA30-C811-47C9-AD26-7078A553A9C1}"/>
          </ac:spMkLst>
        </pc:spChg>
      </pc:sldChg>
      <pc:sldChg chg="new del">
        <pc:chgData name="Siddhartha Singh" userId="95804f1d-9deb-4ab6-af01-7cefa058cf3e" providerId="ADAL" clId="{74C57BDD-5BC7-4593-AF46-FE37215CCBE0}" dt="2021-02-21T04:34:01.027" v="717" actId="680"/>
        <pc:sldMkLst>
          <pc:docMk/>
          <pc:sldMk cId="836406563" sldId="656"/>
        </pc:sldMkLst>
      </pc:sldChg>
      <pc:sldChg chg="new del">
        <pc:chgData name="Siddhartha Singh" userId="95804f1d-9deb-4ab6-af01-7cefa058cf3e" providerId="ADAL" clId="{74C57BDD-5BC7-4593-AF46-FE37215CCBE0}" dt="2021-02-21T06:30:27.291" v="720" actId="47"/>
        <pc:sldMkLst>
          <pc:docMk/>
          <pc:sldMk cId="3687119980" sldId="656"/>
        </pc:sldMkLst>
      </pc:sldChg>
      <pc:sldMasterChg chg="modSldLayout">
        <pc:chgData name="Siddhartha Singh" userId="95804f1d-9deb-4ab6-af01-7cefa058cf3e" providerId="ADAL" clId="{74C57BDD-5BC7-4593-AF46-FE37215CCBE0}" dt="2021-02-21T04:33:57.494" v="716"/>
        <pc:sldMasterMkLst>
          <pc:docMk/>
          <pc:sldMasterMk cId="0" sldId="2147483792"/>
        </pc:sldMasterMkLst>
        <pc:sldLayoutChg chg="addSp delSp modSp mod">
          <pc:chgData name="Siddhartha Singh" userId="95804f1d-9deb-4ab6-af01-7cefa058cf3e" providerId="ADAL" clId="{74C57BDD-5BC7-4593-AF46-FE37215CCBE0}" dt="2021-02-21T04:33:57.494" v="716"/>
          <pc:sldLayoutMkLst>
            <pc:docMk/>
            <pc:sldMasterMk cId="0" sldId="2147483792"/>
            <pc:sldLayoutMk cId="0" sldId="2147483880"/>
          </pc:sldLayoutMkLst>
          <pc:spChg chg="add del mod modVis">
            <ac:chgData name="Siddhartha Singh" userId="95804f1d-9deb-4ab6-af01-7cefa058cf3e" providerId="ADAL" clId="{74C57BDD-5BC7-4593-AF46-FE37215CCBE0}" dt="2021-02-21T04:33:57.494" v="716"/>
            <ac:spMkLst>
              <pc:docMk/>
              <pc:sldMasterMk cId="0" sldId="2147483792"/>
              <pc:sldLayoutMk cId="0" sldId="2147483880"/>
              <ac:spMk id="2" creationId="{ECACC10F-D972-462B-92D7-706A586F6EBB}"/>
            </ac:spMkLst>
          </pc:spChg>
        </pc:sldLayoutChg>
      </pc:sldMasterChg>
      <pc:sldMasterChg chg="modSldLayout">
        <pc:chgData name="Siddhartha Singh" userId="95804f1d-9deb-4ab6-af01-7cefa058cf3e" providerId="ADAL" clId="{74C57BDD-5BC7-4593-AF46-FE37215CCBE0}" dt="2021-02-21T03:18:55.849" v="692"/>
        <pc:sldMasterMkLst>
          <pc:docMk/>
          <pc:sldMasterMk cId="0" sldId="2147483906"/>
        </pc:sldMasterMkLst>
        <pc:sldLayoutChg chg="addSp delSp modSp mod">
          <pc:chgData name="Siddhartha Singh" userId="95804f1d-9deb-4ab6-af01-7cefa058cf3e" providerId="ADAL" clId="{74C57BDD-5BC7-4593-AF46-FE37215CCBE0}" dt="2021-02-21T03:18:55.849" v="692"/>
          <pc:sldLayoutMkLst>
            <pc:docMk/>
            <pc:sldMasterMk cId="0" sldId="2147483906"/>
            <pc:sldLayoutMk cId="0" sldId="2147483908"/>
          </pc:sldLayoutMkLst>
          <pc:spChg chg="add mod modVis">
            <ac:chgData name="Siddhartha Singh" userId="95804f1d-9deb-4ab6-af01-7cefa058cf3e" providerId="ADAL" clId="{74C57BDD-5BC7-4593-AF46-FE37215CCBE0}" dt="2021-02-21T03:18:55.849" v="692"/>
            <ac:spMkLst>
              <pc:docMk/>
              <pc:sldMasterMk cId="0" sldId="2147483906"/>
              <pc:sldLayoutMk cId="0" sldId="2147483908"/>
              <ac:spMk id="4" creationId="{59DAEC5C-A455-4F4F-80A1-8C936567FBD2}"/>
            </ac:spMkLst>
          </pc:spChg>
          <pc:spChg chg="del">
            <ac:chgData name="Siddhartha Singh" userId="95804f1d-9deb-4ab6-af01-7cefa058cf3e" providerId="ADAL" clId="{74C57BDD-5BC7-4593-AF46-FE37215CCBE0}" dt="2021-02-21T03:18:55.814" v="685"/>
            <ac:spMkLst>
              <pc:docMk/>
              <pc:sldMasterMk cId="0" sldId="2147483906"/>
              <pc:sldLayoutMk cId="0" sldId="2147483908"/>
              <ac:spMk id="8" creationId="{A8520064-8BF7-4EF8-9A95-3FD2CAF2AB96}"/>
            </ac:spMkLst>
          </pc:spChg>
        </pc:sldLayoutChg>
        <pc:sldLayoutChg chg="addSp delSp modSp mod">
          <pc:chgData name="Siddhartha Singh" userId="95804f1d-9deb-4ab6-af01-7cefa058cf3e" providerId="ADAL" clId="{74C57BDD-5BC7-4593-AF46-FE37215CCBE0}" dt="2021-02-20T15:57:02.551" v="91"/>
          <pc:sldLayoutMkLst>
            <pc:docMk/>
            <pc:sldMasterMk cId="0" sldId="2147483906"/>
            <pc:sldLayoutMk cId="4022639398" sldId="2147483918"/>
          </pc:sldLayoutMkLst>
          <pc:spChg chg="del">
            <ac:chgData name="Siddhartha Singh" userId="95804f1d-9deb-4ab6-af01-7cefa058cf3e" providerId="ADAL" clId="{74C57BDD-5BC7-4593-AF46-FE37215CCBE0}" dt="2021-02-20T15:56:01.711" v="63"/>
            <ac:spMkLst>
              <pc:docMk/>
              <pc:sldMasterMk cId="0" sldId="2147483906"/>
              <pc:sldLayoutMk cId="4022639398" sldId="2147483918"/>
              <ac:spMk id="2" creationId="{59D15E5E-39D0-4D62-A1AE-7824B1CFC32E}"/>
            </ac:spMkLst>
          </pc:spChg>
          <pc:spChg chg="add del mod modVis">
            <ac:chgData name="Siddhartha Singh" userId="95804f1d-9deb-4ab6-af01-7cefa058cf3e" providerId="ADAL" clId="{74C57BDD-5BC7-4593-AF46-FE37215CCBE0}" dt="2021-02-20T15:57:02.545" v="85"/>
            <ac:spMkLst>
              <pc:docMk/>
              <pc:sldMasterMk cId="0" sldId="2147483906"/>
              <pc:sldLayoutMk cId="4022639398" sldId="2147483918"/>
              <ac:spMk id="3" creationId="{995AE3FE-B7C6-410D-8B7F-60808D57F732}"/>
            </ac:spMkLst>
          </pc:spChg>
          <pc:spChg chg="add mod modVis">
            <ac:chgData name="Siddhartha Singh" userId="95804f1d-9deb-4ab6-af01-7cefa058cf3e" providerId="ADAL" clId="{74C57BDD-5BC7-4593-AF46-FE37215CCBE0}" dt="2021-02-20T15:57:02.551" v="91"/>
            <ac:spMkLst>
              <pc:docMk/>
              <pc:sldMasterMk cId="0" sldId="2147483906"/>
              <pc:sldLayoutMk cId="4022639398" sldId="2147483918"/>
              <ac:spMk id="4" creationId="{D941EAA1-0D06-4439-AACF-FD9437EF5027}"/>
            </ac:spMkLst>
          </pc:spChg>
        </pc:sldLayoutChg>
      </pc:sldMasterChg>
    </pc:docChg>
  </pc:docChgLst>
  <pc:docChgLst>
    <pc:chgData name="Siddhartha Singh" userId="95804f1d-9deb-4ab6-af01-7cefa058cf3e" providerId="ADAL" clId="{AFB88E49-9472-4777-96C3-A9B84C7E5A31}"/>
    <pc:docChg chg="custSel modSld">
      <pc:chgData name="Siddhartha Singh" userId="95804f1d-9deb-4ab6-af01-7cefa058cf3e" providerId="ADAL" clId="{AFB88E49-9472-4777-96C3-A9B84C7E5A31}" dt="2020-07-04T06:18:00.469" v="31" actId="27636"/>
      <pc:docMkLst>
        <pc:docMk/>
      </pc:docMkLst>
      <pc:sldChg chg="modSp">
        <pc:chgData name="Siddhartha Singh" userId="95804f1d-9deb-4ab6-af01-7cefa058cf3e" providerId="ADAL" clId="{AFB88E49-9472-4777-96C3-A9B84C7E5A31}" dt="2020-07-04T06:18:00.469" v="31" actId="27636"/>
        <pc:sldMkLst>
          <pc:docMk/>
          <pc:sldMk cId="2530787752" sldId="649"/>
        </pc:sldMkLst>
        <pc:spChg chg="mod">
          <ac:chgData name="Siddhartha Singh" userId="95804f1d-9deb-4ab6-af01-7cefa058cf3e" providerId="ADAL" clId="{AFB88E49-9472-4777-96C3-A9B84C7E5A31}" dt="2020-07-04T06:18:00.469" v="31" actId="27636"/>
          <ac:spMkLst>
            <pc:docMk/>
            <pc:sldMk cId="2530787752" sldId="649"/>
            <ac:spMk id="3" creationId="{00000000-0000-0000-0000-000000000000}"/>
          </ac:spMkLst>
        </pc:spChg>
      </pc:sldChg>
    </pc:docChg>
  </pc:docChgLst>
  <pc:docChgLst>
    <pc:chgData name="Siddhartha Singh" userId="95804f1d-9deb-4ab6-af01-7cefa058cf3e" providerId="ADAL" clId="{71C009AE-5D29-4858-A3D9-12CC2765E4FB}"/>
    <pc:docChg chg="undo custSel addSld delSld modSld sldOrd modMainMaster">
      <pc:chgData name="Siddhartha Singh" userId="95804f1d-9deb-4ab6-af01-7cefa058cf3e" providerId="ADAL" clId="{71C009AE-5D29-4858-A3D9-12CC2765E4FB}" dt="2020-06-27T20:32:48.146" v="179" actId="20577"/>
      <pc:docMkLst>
        <pc:docMk/>
      </pc:docMkLst>
      <pc:sldChg chg="addSp modSp">
        <pc:chgData name="Siddhartha Singh" userId="95804f1d-9deb-4ab6-af01-7cefa058cf3e" providerId="ADAL" clId="{71C009AE-5D29-4858-A3D9-12CC2765E4FB}" dt="2020-06-27T15:39:41.348" v="37" actId="1076"/>
        <pc:sldMkLst>
          <pc:docMk/>
          <pc:sldMk cId="0" sldId="276"/>
        </pc:sldMkLst>
        <pc:spChg chg="mod">
          <ac:chgData name="Siddhartha Singh" userId="95804f1d-9deb-4ab6-af01-7cefa058cf3e" providerId="ADAL" clId="{71C009AE-5D29-4858-A3D9-12CC2765E4FB}" dt="2020-06-27T15:38:57.541" v="35" actId="1076"/>
          <ac:spMkLst>
            <pc:docMk/>
            <pc:sldMk cId="0" sldId="276"/>
            <ac:spMk id="5" creationId="{00000000-0000-0000-0000-000000000000}"/>
          </ac:spMkLst>
        </pc:spChg>
        <pc:spChg chg="add mod">
          <ac:chgData name="Siddhartha Singh" userId="95804f1d-9deb-4ab6-af01-7cefa058cf3e" providerId="ADAL" clId="{71C009AE-5D29-4858-A3D9-12CC2765E4FB}" dt="2020-06-27T15:39:41.348" v="37" actId="1076"/>
          <ac:spMkLst>
            <pc:docMk/>
            <pc:sldMk cId="0" sldId="276"/>
            <ac:spMk id="6" creationId="{B657BA33-EB48-46E7-BBE5-0DA3A89AE280}"/>
          </ac:spMkLst>
        </pc:spChg>
      </pc:sldChg>
      <pc:sldChg chg="delSp modSp">
        <pc:chgData name="Siddhartha Singh" userId="95804f1d-9deb-4ab6-af01-7cefa058cf3e" providerId="ADAL" clId="{71C009AE-5D29-4858-A3D9-12CC2765E4FB}" dt="2020-06-27T15:39:54.295" v="39" actId="478"/>
        <pc:sldMkLst>
          <pc:docMk/>
          <pc:sldMk cId="0" sldId="277"/>
        </pc:sldMkLst>
        <pc:spChg chg="del mod">
          <ac:chgData name="Siddhartha Singh" userId="95804f1d-9deb-4ab6-af01-7cefa058cf3e" providerId="ADAL" clId="{71C009AE-5D29-4858-A3D9-12CC2765E4FB}" dt="2020-06-27T15:39:54.295" v="39" actId="478"/>
          <ac:spMkLst>
            <pc:docMk/>
            <pc:sldMk cId="0" sldId="277"/>
            <ac:spMk id="5" creationId="{00000000-0000-0000-0000-000000000000}"/>
          </ac:spMkLst>
        </pc:spChg>
      </pc:sldChg>
      <pc:sldChg chg="modSp">
        <pc:chgData name="Siddhartha Singh" userId="95804f1d-9deb-4ab6-af01-7cefa058cf3e" providerId="ADAL" clId="{71C009AE-5D29-4858-A3D9-12CC2765E4FB}" dt="2020-06-27T18:25:57.434" v="84" actId="20577"/>
        <pc:sldMkLst>
          <pc:docMk/>
          <pc:sldMk cId="2194482033" sldId="575"/>
        </pc:sldMkLst>
        <pc:spChg chg="mod">
          <ac:chgData name="Siddhartha Singh" userId="95804f1d-9deb-4ab6-af01-7cefa058cf3e" providerId="ADAL" clId="{71C009AE-5D29-4858-A3D9-12CC2765E4FB}" dt="2020-06-27T18:25:57.434" v="84" actId="20577"/>
          <ac:spMkLst>
            <pc:docMk/>
            <pc:sldMk cId="2194482033" sldId="575"/>
            <ac:spMk id="2" creationId="{00000000-0000-0000-0000-000000000000}"/>
          </ac:spMkLst>
        </pc:spChg>
      </pc:sldChg>
      <pc:sldChg chg="modSp">
        <pc:chgData name="Siddhartha Singh" userId="95804f1d-9deb-4ab6-af01-7cefa058cf3e" providerId="ADAL" clId="{71C009AE-5D29-4858-A3D9-12CC2765E4FB}" dt="2020-06-27T19:12:52.626" v="86" actId="27636"/>
        <pc:sldMkLst>
          <pc:docMk/>
          <pc:sldMk cId="1392692790" sldId="624"/>
        </pc:sldMkLst>
        <pc:spChg chg="mod">
          <ac:chgData name="Siddhartha Singh" userId="95804f1d-9deb-4ab6-af01-7cefa058cf3e" providerId="ADAL" clId="{71C009AE-5D29-4858-A3D9-12CC2765E4FB}" dt="2020-06-27T19:12:52.626" v="86" actId="27636"/>
          <ac:spMkLst>
            <pc:docMk/>
            <pc:sldMk cId="1392692790" sldId="624"/>
            <ac:spMk id="6" creationId="{C69014E2-E178-1947-9158-0831963D7DEA}"/>
          </ac:spMkLst>
        </pc:spChg>
      </pc:sldChg>
      <pc:sldChg chg="modSp">
        <pc:chgData name="Siddhartha Singh" userId="95804f1d-9deb-4ab6-af01-7cefa058cf3e" providerId="ADAL" clId="{71C009AE-5D29-4858-A3D9-12CC2765E4FB}" dt="2020-06-27T20:23:54.773" v="127" actId="1076"/>
        <pc:sldMkLst>
          <pc:docMk/>
          <pc:sldMk cId="3698873751" sldId="625"/>
        </pc:sldMkLst>
        <pc:picChg chg="mod">
          <ac:chgData name="Siddhartha Singh" userId="95804f1d-9deb-4ab6-af01-7cefa058cf3e" providerId="ADAL" clId="{71C009AE-5D29-4858-A3D9-12CC2765E4FB}" dt="2020-06-27T20:23:54.773" v="127" actId="1076"/>
          <ac:picMkLst>
            <pc:docMk/>
            <pc:sldMk cId="3698873751" sldId="625"/>
            <ac:picMk id="7" creationId="{346E5380-E959-0840-9755-194850BB3254}"/>
          </ac:picMkLst>
        </pc:picChg>
      </pc:sldChg>
      <pc:sldChg chg="ord">
        <pc:chgData name="Siddhartha Singh" userId="95804f1d-9deb-4ab6-af01-7cefa058cf3e" providerId="ADAL" clId="{71C009AE-5D29-4858-A3D9-12CC2765E4FB}" dt="2020-06-27T20:28:11.085" v="129"/>
        <pc:sldMkLst>
          <pc:docMk/>
          <pc:sldMk cId="3207908195" sldId="628"/>
        </pc:sldMkLst>
      </pc:sldChg>
      <pc:sldChg chg="add">
        <pc:chgData name="Siddhartha Singh" userId="95804f1d-9deb-4ab6-af01-7cefa058cf3e" providerId="ADAL" clId="{71C009AE-5D29-4858-A3D9-12CC2765E4FB}" dt="2020-06-27T19:13:22.081" v="88"/>
        <pc:sldMkLst>
          <pc:docMk/>
          <pc:sldMk cId="1760370571" sldId="633"/>
        </pc:sldMkLst>
      </pc:sldChg>
      <pc:sldChg chg="del">
        <pc:chgData name="Siddhartha Singh" userId="95804f1d-9deb-4ab6-af01-7cefa058cf3e" providerId="ADAL" clId="{71C009AE-5D29-4858-A3D9-12CC2765E4FB}" dt="2020-06-27T19:13:10.186" v="87" actId="2696"/>
        <pc:sldMkLst>
          <pc:docMk/>
          <pc:sldMk cId="3397770029" sldId="633"/>
        </pc:sldMkLst>
      </pc:sldChg>
      <pc:sldChg chg="del">
        <pc:chgData name="Siddhartha Singh" userId="95804f1d-9deb-4ab6-af01-7cefa058cf3e" providerId="ADAL" clId="{71C009AE-5D29-4858-A3D9-12CC2765E4FB}" dt="2020-06-27T20:04:14.493" v="97" actId="2696"/>
        <pc:sldMkLst>
          <pc:docMk/>
          <pc:sldMk cId="4256861860" sldId="636"/>
        </pc:sldMkLst>
      </pc:sldChg>
      <pc:sldChg chg="add del">
        <pc:chgData name="Siddhartha Singh" userId="95804f1d-9deb-4ab6-af01-7cefa058cf3e" providerId="ADAL" clId="{71C009AE-5D29-4858-A3D9-12CC2765E4FB}" dt="2020-06-27T20:04:31.967" v="121" actId="2696"/>
        <pc:sldMkLst>
          <pc:docMk/>
          <pc:sldMk cId="4054726314" sldId="638"/>
        </pc:sldMkLst>
      </pc:sldChg>
      <pc:sldChg chg="modSp add">
        <pc:chgData name="Siddhartha Singh" userId="95804f1d-9deb-4ab6-af01-7cefa058cf3e" providerId="ADAL" clId="{71C009AE-5D29-4858-A3D9-12CC2765E4FB}" dt="2020-06-27T20:32:48.146" v="179" actId="20577"/>
        <pc:sldMkLst>
          <pc:docMk/>
          <pc:sldMk cId="2257566517" sldId="642"/>
        </pc:sldMkLst>
        <pc:spChg chg="mod">
          <ac:chgData name="Siddhartha Singh" userId="95804f1d-9deb-4ab6-af01-7cefa058cf3e" providerId="ADAL" clId="{71C009AE-5D29-4858-A3D9-12CC2765E4FB}" dt="2020-06-27T20:32:31.126" v="146" actId="5793"/>
          <ac:spMkLst>
            <pc:docMk/>
            <pc:sldMk cId="2257566517" sldId="642"/>
            <ac:spMk id="10" creationId="{567D60B2-DBCF-470F-9763-3B0DE9CA9F3F}"/>
          </ac:spMkLst>
        </pc:spChg>
        <pc:spChg chg="mod">
          <ac:chgData name="Siddhartha Singh" userId="95804f1d-9deb-4ab6-af01-7cefa058cf3e" providerId="ADAL" clId="{71C009AE-5D29-4858-A3D9-12CC2765E4FB}" dt="2020-06-27T20:32:48.146" v="179" actId="20577"/>
          <ac:spMkLst>
            <pc:docMk/>
            <pc:sldMk cId="2257566517" sldId="642"/>
            <ac:spMk id="11" creationId="{FCE2FC51-B1B2-4893-A3A4-88EE2B6A8291}"/>
          </ac:spMkLst>
        </pc:spChg>
        <pc:graphicFrameChg chg="mod">
          <ac:chgData name="Siddhartha Singh" userId="95804f1d-9deb-4ab6-af01-7cefa058cf3e" providerId="ADAL" clId="{71C009AE-5D29-4858-A3D9-12CC2765E4FB}" dt="2020-06-27T20:32:39.997" v="147" actId="1076"/>
          <ac:graphicFrameMkLst>
            <pc:docMk/>
            <pc:sldMk cId="2257566517" sldId="642"/>
            <ac:graphicFrameMk id="16" creationId="{5BEC8842-E2E2-4067-8B9A-26D1AA431663}"/>
          </ac:graphicFrameMkLst>
        </pc:graphicFrameChg>
      </pc:sldChg>
      <pc:sldChg chg="add del">
        <pc:chgData name="Siddhartha Singh" userId="95804f1d-9deb-4ab6-af01-7cefa058cf3e" providerId="ADAL" clId="{71C009AE-5D29-4858-A3D9-12CC2765E4FB}" dt="2020-06-27T17:40:54.571" v="69" actId="2696"/>
        <pc:sldMkLst>
          <pc:docMk/>
          <pc:sldMk cId="2945191519" sldId="642"/>
        </pc:sldMkLst>
      </pc:sldChg>
      <pc:sldChg chg="del">
        <pc:chgData name="Siddhartha Singh" userId="95804f1d-9deb-4ab6-af01-7cefa058cf3e" providerId="ADAL" clId="{71C009AE-5D29-4858-A3D9-12CC2765E4FB}" dt="2020-06-27T17:40:54.803" v="72" actId="2696"/>
        <pc:sldMkLst>
          <pc:docMk/>
          <pc:sldMk cId="216654093" sldId="643"/>
        </pc:sldMkLst>
      </pc:sldChg>
      <pc:sldChg chg="add">
        <pc:chgData name="Siddhartha Singh" userId="95804f1d-9deb-4ab6-af01-7cefa058cf3e" providerId="ADAL" clId="{71C009AE-5D29-4858-A3D9-12CC2765E4FB}" dt="2020-06-27T17:40:59.274" v="73"/>
        <pc:sldMkLst>
          <pc:docMk/>
          <pc:sldMk cId="1522348742" sldId="643"/>
        </pc:sldMkLst>
      </pc:sldChg>
      <pc:sldChg chg="add">
        <pc:chgData name="Siddhartha Singh" userId="95804f1d-9deb-4ab6-af01-7cefa058cf3e" providerId="ADAL" clId="{71C009AE-5D29-4858-A3D9-12CC2765E4FB}" dt="2020-06-27T17:40:59.274" v="73"/>
        <pc:sldMkLst>
          <pc:docMk/>
          <pc:sldMk cId="3891988193" sldId="650"/>
        </pc:sldMkLst>
      </pc:sldChg>
      <pc:sldChg chg="add del">
        <pc:chgData name="Siddhartha Singh" userId="95804f1d-9deb-4ab6-af01-7cefa058cf3e" providerId="ADAL" clId="{71C009AE-5D29-4858-A3D9-12CC2765E4FB}" dt="2020-06-27T17:40:54.592" v="70" actId="2696"/>
        <pc:sldMkLst>
          <pc:docMk/>
          <pc:sldMk cId="4097945385" sldId="650"/>
        </pc:sldMkLst>
      </pc:sldChg>
      <pc:sldChg chg="add del">
        <pc:chgData name="Siddhartha Singh" userId="95804f1d-9deb-4ab6-af01-7cefa058cf3e" providerId="ADAL" clId="{71C009AE-5D29-4858-A3D9-12CC2765E4FB}" dt="2020-06-27T17:40:54.689" v="71" actId="2696"/>
        <pc:sldMkLst>
          <pc:docMk/>
          <pc:sldMk cId="2162106489" sldId="651"/>
        </pc:sldMkLst>
      </pc:sldChg>
      <pc:sldChg chg="add">
        <pc:chgData name="Siddhartha Singh" userId="95804f1d-9deb-4ab6-af01-7cefa058cf3e" providerId="ADAL" clId="{71C009AE-5D29-4858-A3D9-12CC2765E4FB}" dt="2020-06-27T17:40:59.274" v="73"/>
        <pc:sldMkLst>
          <pc:docMk/>
          <pc:sldMk cId="2273780755" sldId="651"/>
        </pc:sldMkLst>
      </pc:sldChg>
      <pc:sldChg chg="add del">
        <pc:chgData name="Siddhartha Singh" userId="95804f1d-9deb-4ab6-af01-7cefa058cf3e" providerId="ADAL" clId="{71C009AE-5D29-4858-A3D9-12CC2765E4FB}" dt="2020-06-27T20:04:25.888" v="111"/>
        <pc:sldMkLst>
          <pc:docMk/>
          <pc:sldMk cId="84285364" sldId="652"/>
        </pc:sldMkLst>
      </pc:sldChg>
      <pc:sldChg chg="add del">
        <pc:chgData name="Siddhartha Singh" userId="95804f1d-9deb-4ab6-af01-7cefa058cf3e" providerId="ADAL" clId="{71C009AE-5D29-4858-A3D9-12CC2765E4FB}" dt="2020-06-27T20:14:11.808" v="124"/>
        <pc:sldMkLst>
          <pc:docMk/>
          <pc:sldMk cId="148778889" sldId="652"/>
        </pc:sldMkLst>
      </pc:sldChg>
      <pc:sldMasterChg chg="addSldLayout delSldLayout modSldLayout">
        <pc:chgData name="Siddhartha Singh" userId="95804f1d-9deb-4ab6-af01-7cefa058cf3e" providerId="ADAL" clId="{71C009AE-5D29-4858-A3D9-12CC2765E4FB}" dt="2020-06-27T20:04:31.976" v="122" actId="2696"/>
        <pc:sldMasterMkLst>
          <pc:docMk/>
          <pc:sldMasterMk cId="0" sldId="2147483906"/>
        </pc:sldMasterMkLst>
        <pc:sldLayoutChg chg="addSp delSp modSp">
          <pc:chgData name="Siddhartha Singh" userId="95804f1d-9deb-4ab6-af01-7cefa058cf3e" providerId="ADAL" clId="{71C009AE-5D29-4858-A3D9-12CC2765E4FB}" dt="2020-06-27T20:04:22.756" v="110"/>
          <pc:sldLayoutMkLst>
            <pc:docMk/>
            <pc:sldMasterMk cId="0" sldId="2147483906"/>
            <pc:sldLayoutMk cId="0" sldId="2147483908"/>
          </pc:sldLayoutMkLst>
          <pc:spChg chg="add del mod modVis">
            <ac:chgData name="Siddhartha Singh" userId="95804f1d-9deb-4ab6-af01-7cefa058cf3e" providerId="ADAL" clId="{71C009AE-5D29-4858-A3D9-12CC2765E4FB}" dt="2020-06-27T17:40:59.300" v="74"/>
            <ac:spMkLst>
              <pc:docMk/>
              <pc:sldMasterMk cId="0" sldId="2147483906"/>
              <pc:sldLayoutMk cId="0" sldId="2147483908"/>
              <ac:spMk id="4" creationId="{F95BCEB3-E4F5-479D-8215-66CA85C12801}"/>
            </ac:spMkLst>
          </pc:spChg>
          <pc:spChg chg="add del mod modVis">
            <ac:chgData name="Siddhartha Singh" userId="95804f1d-9deb-4ab6-af01-7cefa058cf3e" providerId="ADAL" clId="{71C009AE-5D29-4858-A3D9-12CC2765E4FB}" dt="2020-06-27T19:13:22.096" v="89"/>
            <ac:spMkLst>
              <pc:docMk/>
              <pc:sldMasterMk cId="0" sldId="2147483906"/>
              <pc:sldLayoutMk cId="0" sldId="2147483908"/>
              <ac:spMk id="7" creationId="{C2B0A651-36BA-4D18-99A8-03B1D9BD2B18}"/>
            </ac:spMkLst>
          </pc:spChg>
          <pc:spChg chg="add del mod modVis">
            <ac:chgData name="Siddhartha Singh" userId="95804f1d-9deb-4ab6-af01-7cefa058cf3e" providerId="ADAL" clId="{71C009AE-5D29-4858-A3D9-12CC2765E4FB}" dt="2020-06-27T20:04:22.756" v="110"/>
            <ac:spMkLst>
              <pc:docMk/>
              <pc:sldMasterMk cId="0" sldId="2147483906"/>
              <pc:sldLayoutMk cId="0" sldId="2147483908"/>
              <ac:spMk id="8" creationId="{A8520064-8BF7-4EF8-9A95-3FD2CAF2AB96}"/>
            </ac:spMkLst>
          </pc:spChg>
          <pc:spChg chg="add del mod modVis">
            <ac:chgData name="Siddhartha Singh" userId="95804f1d-9deb-4ab6-af01-7cefa058cf3e" providerId="ADAL" clId="{71C009AE-5D29-4858-A3D9-12CC2765E4FB}" dt="2020-06-27T20:04:22.756" v="110"/>
            <ac:spMkLst>
              <pc:docMk/>
              <pc:sldMasterMk cId="0" sldId="2147483906"/>
              <pc:sldLayoutMk cId="0" sldId="2147483908"/>
              <ac:spMk id="9" creationId="{CC288DC0-752E-4B06-96FF-018A6CC458D7}"/>
            </ac:spMkLst>
          </pc:spChg>
        </pc:sldLayoutChg>
        <pc:sldLayoutChg chg="addSp delSp modSp">
          <pc:chgData name="Siddhartha Singh" userId="95804f1d-9deb-4ab6-af01-7cefa058cf3e" providerId="ADAL" clId="{71C009AE-5D29-4858-A3D9-12CC2765E4FB}" dt="2020-06-27T17:40:50.676" v="68"/>
          <pc:sldLayoutMkLst>
            <pc:docMk/>
            <pc:sldMasterMk cId="0" sldId="2147483906"/>
            <pc:sldLayoutMk cId="0" sldId="2147483911"/>
          </pc:sldLayoutMkLst>
          <pc:spChg chg="add del mod modVis">
            <ac:chgData name="Siddhartha Singh" userId="95804f1d-9deb-4ab6-af01-7cefa058cf3e" providerId="ADAL" clId="{71C009AE-5D29-4858-A3D9-12CC2765E4FB}" dt="2020-06-27T17:40:50.661" v="61"/>
            <ac:spMkLst>
              <pc:docMk/>
              <pc:sldMasterMk cId="0" sldId="2147483906"/>
              <pc:sldLayoutMk cId="0" sldId="2147483911"/>
              <ac:spMk id="10" creationId="{5B1CC1DF-4381-413A-8C92-42A0F82C9A71}"/>
            </ac:spMkLst>
          </pc:spChg>
          <pc:spChg chg="del">
            <ac:chgData name="Siddhartha Singh" userId="95804f1d-9deb-4ab6-af01-7cefa058cf3e" providerId="ADAL" clId="{71C009AE-5D29-4858-A3D9-12CC2765E4FB}" dt="2020-06-27T17:40:50.644" v="53"/>
            <ac:spMkLst>
              <pc:docMk/>
              <pc:sldMasterMk cId="0" sldId="2147483906"/>
              <pc:sldLayoutMk cId="0" sldId="2147483911"/>
              <ac:spMk id="11" creationId="{836D8EA7-26B8-4FBF-A4D9-12EB3AB88672}"/>
            </ac:spMkLst>
          </pc:spChg>
          <pc:spChg chg="add mod modVis">
            <ac:chgData name="Siddhartha Singh" userId="95804f1d-9deb-4ab6-af01-7cefa058cf3e" providerId="ADAL" clId="{71C009AE-5D29-4858-A3D9-12CC2765E4FB}" dt="2020-06-27T17:40:50.676" v="68"/>
            <ac:spMkLst>
              <pc:docMk/>
              <pc:sldMasterMk cId="0" sldId="2147483906"/>
              <pc:sldLayoutMk cId="0" sldId="2147483911"/>
              <ac:spMk id="12" creationId="{A49FC8B2-60D0-4D2B-AF4C-F6216A814048}"/>
            </ac:spMkLst>
          </pc:spChg>
        </pc:sldLayoutChg>
        <pc:sldLayoutChg chg="addSp modSp add del">
          <pc:chgData name="Siddhartha Singh" userId="95804f1d-9deb-4ab6-af01-7cefa058cf3e" providerId="ADAL" clId="{71C009AE-5D29-4858-A3D9-12CC2765E4FB}" dt="2020-06-27T20:04:31.976" v="122" actId="2696"/>
          <pc:sldLayoutMkLst>
            <pc:docMk/>
            <pc:sldMasterMk cId="0" sldId="2147483906"/>
            <pc:sldLayoutMk cId="1440475211" sldId="2147483937"/>
          </pc:sldLayoutMkLst>
          <pc:spChg chg="add mod modVis">
            <ac:chgData name="Siddhartha Singh" userId="95804f1d-9deb-4ab6-af01-7cefa058cf3e" providerId="ADAL" clId="{71C009AE-5D29-4858-A3D9-12CC2765E4FB}" dt="2020-06-27T20:04:29.636" v="120"/>
            <ac:spMkLst>
              <pc:docMk/>
              <pc:sldMasterMk cId="0" sldId="2147483906"/>
              <pc:sldLayoutMk cId="1440475211" sldId="2147483937"/>
              <ac:spMk id="2" creationId="{38031A60-94C6-49DA-96BD-794C0C5A492C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Projects\Teaching\CSEP546\Lectures\DataFor%20Figures\Bias%20Vari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3"/>
          <c:order val="0"/>
          <c:tx>
            <c:v>Positive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Variance'!$C$27:$C$41</c:f>
              <c:numCache>
                <c:formatCode>General</c:formatCode>
                <c:ptCount val="15"/>
                <c:pt idx="1">
                  <c:v>9.4024734951023592E-2</c:v>
                </c:pt>
                <c:pt idx="2">
                  <c:v>0.10940147466882744</c:v>
                </c:pt>
                <c:pt idx="3">
                  <c:v>0.16039886932043856</c:v>
                </c:pt>
                <c:pt idx="4">
                  <c:v>0.2</c:v>
                </c:pt>
                <c:pt idx="5">
                  <c:v>0.23036111976262996</c:v>
                </c:pt>
                <c:pt idx="6">
                  <c:v>0.3</c:v>
                </c:pt>
                <c:pt idx="7">
                  <c:v>0.32118654885500209</c:v>
                </c:pt>
                <c:pt idx="8">
                  <c:v>0.41745217818674485</c:v>
                </c:pt>
                <c:pt idx="9">
                  <c:v>0.50929255184210453</c:v>
                </c:pt>
                <c:pt idx="10">
                  <c:v>0.56147786909099873</c:v>
                </c:pt>
                <c:pt idx="11">
                  <c:v>0.56722433432581443</c:v>
                </c:pt>
                <c:pt idx="12">
                  <c:v>0.63701258459194099</c:v>
                </c:pt>
                <c:pt idx="13">
                  <c:v>0.76</c:v>
                </c:pt>
                <c:pt idx="14">
                  <c:v>0.95</c:v>
                </c:pt>
              </c:numCache>
            </c:numRef>
          </c:xVal>
          <c:yVal>
            <c:numRef>
              <c:f>'Bias Variance'!$D$27:$D$41</c:f>
              <c:numCache>
                <c:formatCode>General</c:formatCode>
                <c:ptCount val="15"/>
                <c:pt idx="1">
                  <c:v>0.31</c:v>
                </c:pt>
                <c:pt idx="2">
                  <c:v>0.5</c:v>
                </c:pt>
                <c:pt idx="3">
                  <c:v>0.9</c:v>
                </c:pt>
                <c:pt idx="4">
                  <c:v>0.15</c:v>
                </c:pt>
                <c:pt idx="5">
                  <c:v>0.93345179150198343</c:v>
                </c:pt>
                <c:pt idx="6">
                  <c:v>0.3</c:v>
                </c:pt>
                <c:pt idx="7">
                  <c:v>0.91293693224213979</c:v>
                </c:pt>
                <c:pt idx="8">
                  <c:v>0.75</c:v>
                </c:pt>
                <c:pt idx="9">
                  <c:v>0.5433951146674556</c:v>
                </c:pt>
                <c:pt idx="10">
                  <c:v>0.97438543245872189</c:v>
                </c:pt>
                <c:pt idx="11">
                  <c:v>0.8</c:v>
                </c:pt>
                <c:pt idx="12">
                  <c:v>0.75394788013790537</c:v>
                </c:pt>
                <c:pt idx="13">
                  <c:v>0.98</c:v>
                </c:pt>
                <c:pt idx="14">
                  <c:v>0.95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1FC-40AE-8CA3-535FCFAA1C76}"/>
            </c:ext>
          </c:extLst>
        </c:ser>
        <c:ser>
          <c:idx val="4"/>
          <c:order val="1"/>
          <c:tx>
            <c:v>Negative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Variance'!$F$27:$F$46</c:f>
              <c:numCache>
                <c:formatCode>General</c:formatCode>
                <c:ptCount val="20"/>
                <c:pt idx="0">
                  <c:v>0.02</c:v>
                </c:pt>
                <c:pt idx="1">
                  <c:v>6.1088979010002653E-2</c:v>
                </c:pt>
                <c:pt idx="2">
                  <c:v>0.14000000000000001</c:v>
                </c:pt>
                <c:pt idx="3">
                  <c:v>0.4</c:v>
                </c:pt>
                <c:pt idx="4">
                  <c:v>0.5</c:v>
                </c:pt>
                <c:pt idx="5">
                  <c:v>0.55000000000000004</c:v>
                </c:pt>
                <c:pt idx="8">
                  <c:v>0.7</c:v>
                </c:pt>
                <c:pt idx="10">
                  <c:v>0.7956757170046207</c:v>
                </c:pt>
                <c:pt idx="11">
                  <c:v>0.8</c:v>
                </c:pt>
                <c:pt idx="12">
                  <c:v>0.8</c:v>
                </c:pt>
                <c:pt idx="13">
                  <c:v>0.81791376168519159</c:v>
                </c:pt>
                <c:pt idx="17">
                  <c:v>0.9</c:v>
                </c:pt>
                <c:pt idx="19">
                  <c:v>0.97115856009097035</c:v>
                </c:pt>
              </c:numCache>
            </c:numRef>
          </c:xVal>
          <c:yVal>
            <c:numRef>
              <c:f>'Bias Variance'!$G$27:$G$46</c:f>
              <c:numCache>
                <c:formatCode>General</c:formatCode>
                <c:ptCount val="20"/>
                <c:pt idx="0">
                  <c:v>0.35</c:v>
                </c:pt>
                <c:pt idx="1">
                  <c:v>0.05</c:v>
                </c:pt>
                <c:pt idx="2">
                  <c:v>7.0000000000000007E-2</c:v>
                </c:pt>
                <c:pt idx="3">
                  <c:v>0.06</c:v>
                </c:pt>
                <c:pt idx="4">
                  <c:v>0.17586603331870188</c:v>
                </c:pt>
                <c:pt idx="5">
                  <c:v>0.35328360822961957</c:v>
                </c:pt>
                <c:pt idx="8">
                  <c:v>0.55000000000000004</c:v>
                </c:pt>
                <c:pt idx="10">
                  <c:v>0.62494374854326495</c:v>
                </c:pt>
                <c:pt idx="11">
                  <c:v>0.3</c:v>
                </c:pt>
                <c:pt idx="12">
                  <c:v>0.83485376092137731</c:v>
                </c:pt>
                <c:pt idx="13">
                  <c:v>0.26232655994426723</c:v>
                </c:pt>
                <c:pt idx="17">
                  <c:v>0.73974330489921258</c:v>
                </c:pt>
                <c:pt idx="19">
                  <c:v>4.4999999999999998E-2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1FC-40AE-8CA3-535FCFAA1C76}"/>
            </c:ext>
          </c:extLst>
        </c:ser>
        <c:ser>
          <c:idx val="5"/>
          <c:order val="2"/>
          <c:tx>
            <c:v>Line</c:v>
          </c:tx>
          <c:spPr>
            <a:ln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'Bias Variance'!$F$9:$F$19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'Bias Variance'!$G$9:$G$19</c:f>
              <c:numCache>
                <c:formatCode>General</c:formatCode>
                <c:ptCount val="11"/>
                <c:pt idx="0">
                  <c:v>0.3</c:v>
                </c:pt>
                <c:pt idx="1">
                  <c:v>0.32999999999999996</c:v>
                </c:pt>
                <c:pt idx="2">
                  <c:v>0.36</c:v>
                </c:pt>
                <c:pt idx="3">
                  <c:v>0.39</c:v>
                </c:pt>
                <c:pt idx="4">
                  <c:v>0.42</c:v>
                </c:pt>
                <c:pt idx="5">
                  <c:v>0.44999999999999996</c:v>
                </c:pt>
                <c:pt idx="6">
                  <c:v>0.48</c:v>
                </c:pt>
                <c:pt idx="7">
                  <c:v>0.51</c:v>
                </c:pt>
                <c:pt idx="8">
                  <c:v>0.54</c:v>
                </c:pt>
                <c:pt idx="9">
                  <c:v>0.57000000000000006</c:v>
                </c:pt>
                <c:pt idx="10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1FC-40AE-8CA3-535FCFAA1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3835000"/>
        <c:axId val="873835784"/>
      </c:scatterChart>
      <c:valAx>
        <c:axId val="87383500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835784"/>
        <c:crosses val="autoZero"/>
        <c:crossBetween val="midCat"/>
        <c:majorUnit val="0.1"/>
      </c:valAx>
      <c:valAx>
        <c:axId val="87383578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835000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7/18/2021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6678"/>
            <a:ext cx="297180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6678"/>
            <a:ext cx="297180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">18123 6577 12523,'0'0'1250,"-20"20"-578,0 20 673,0 0 97,1 19-65,-1-19-544,20 20-449,0-1-95,0 1-161,20-21 0,19 1-128,-19 0-545,21 0-223,-3-40-161,3 19-321,-3-19-1408,3-19-4100</inkml:trace>
  <inkml:trace contextRef="#ctx0" brushRef="#br0" timeOffset="2891.16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">18381 6994 14125,'40'0'320,"-1"-20"-192,1 20 417,1 0-321,-3-19-192,-18 19-1025,1-20-4612</inkml:trace>
  <inkml:trace contextRef="#ctx0" brushRef="#br0" timeOffset="3253.18">18599 6577 13228,'80'0'1089,"-40"20"993,19 20-448,1-21-193,-1 21-192,2 0-544,-3 20-417,-37-20-224,-1-1-64,-20 1 0,-20 0-256,-21-1 128,3-19-64,-3 20-353,21-20-384,0-20-480,1 0-865,19 0-2595</inkml:trace>
  <inkml:trace contextRef="#ctx0" brushRef="#br0" timeOffset="3512.2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">19573 6994 14990,'19'20'897,"-38"0"384,-1-20 384,-20 20-672,-19 0-160,18-1-705,-18 2-352,19-2-609,20 2-608,0-2-1634,20-19-9513</inkml:trace>
  <inkml:trace contextRef="#ctx0" brushRef="#br0" timeOffset="4009.22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2">20565 6935 18641,'0'0'-256,"0"0"352,0 0 256,0 0-512,0 0-673,0 20-1088,20-20-4229</inkml:trace>
  <inkml:trace contextRef="#ctx0" brushRef="#br0" timeOffset="4565.26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">20565 8047 13292,'-40'0'2306,"40"0"-1345,0 0 481,20 0-65,20 0-480,-1 0-705,22 0-192,-2 0-609,-1 0-480,-17 0-1922,18 0-9512</inkml:trace>
  <inkml:trace contextRef="#ctx0" brushRef="#br0" timeOffset="9635.54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">21776 8047 17872,'20'0'577,"-40"20"-641,-20-20 1089,1 20 224,-21 0-544,1 0-417,-2 0-256,22 0-128,-1 20-833,20-21-1089,20-19-2274</inkml:trace>
  <inkml:trace contextRef="#ctx0" brushRef="#br0" timeOffset="10292.58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">9488 7670 17584,'20'0'1377,"-1"0"-992,21 0 672,0-20-256,19 20 63,-18 0-511,18-21-385,-19 21-641,-21 0-704,21 0-321,-20 0-1921,-20 0-7047</inkml:trace>
  <inkml:trace contextRef="#ctx0" brushRef="#br0" timeOffset="12808.73">9725 7629 8744,'-38'41'5445,"38"-1"-5093,0-20 1346,0 19-481,0 1-640,0-20-353,20 19-256,-2 1-545,2-20-1152,1 20-2243,-1-40-7847</inkml:trace>
  <inkml:trace contextRef="#ctx0" brushRef="#br0" timeOffset="13018.74">9964 7789 16719,'20'20'1602,"-20"0"-705,39 0 160,-19 19-96,20-19-481,-1 0-320,1 0-128,1 19-256,-2-18-417,1-1-255,-1-20-1026,-19 0-2595</inkml:trace>
  <inkml:trace contextRef="#ctx0" brushRef="#br0" timeOffset="13192.75">10262 7829 9513,'-59'39'5893,"18"1"-5509,21 0 1122,0-1-513,-19 2-513,19-2-352,20-19-448,0 20-801,20-40-1025,19 20-2210</inkml:trace>
  <inkml:trace contextRef="#ctx0" brushRef="#br0" timeOffset="13623.77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">11434 7908 18641,'18'0'-32,"-36"0"96,-23 20 289,-17 0-65,-3 19 481,-18-18-289,19-1-576,21 19-705,-2-19-480,21 0-865,2-20-4260</inkml:trace>
  <inkml:trace contextRef="#ctx0" brushRef="#br0" timeOffset="14194.81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">17846 8763 14349,'-20'59'1377,"0"-19"-1281,0 20 801,20-1 673,-21 1-129,21-1-672,21 1-545,-1 0-256,0-1-192,19-19-193,1-20-479,0 0-129,-1-20-609,1 0-1024,-20-20-2595</inkml:trace>
  <inkml:trace contextRef="#ctx0" brushRef="#br0" timeOffset="16163.92">18024 9081 11530,'0'0'1314,"20"19"-610,-1 2 770,21 18-449,1-19-321,-3 0-479,23 0-161,-22 0-353,1 0-1024,19-20-1313,-39 0-2627</inkml:trace>
  <inkml:trace contextRef="#ctx0" brushRef="#br0" timeOffset="16292.93">18381 9121 9480,'-59'0'2755,"39"0"-2595,-21 19-64,3 21 513,18 0 448,-1-20-833,1 19-672,2 1-2115,18-20-3875</inkml:trace>
  <inkml:trace contextRef="#ctx0" brushRef="#br0" timeOffset="16530.94">18441 8842 13196,'100'60'1698,"-62"-21"287,3 21 194,-21-20-706,0 19-320,-20 1-608,0-20-385,-20 20-96,0-21-32,-1 1-160,1-20-321,0 0-544,2-1-800,18-19-2211</inkml:trace>
  <inkml:trace contextRef="#ctx0" brushRef="#br0" timeOffset="16726.95">18778 9041 14061,'20'0'2434,"0"0"-2017,0 0 1729,19 0-161,1 0-671,19 0-706,-19 0-544,19 0-480,-38 0-1250,-1 0-1537,-20 20-9577</inkml:trace>
  <inkml:trace contextRef="#ctx0" brushRef="#br0" timeOffset="16855.96">18897 9140 11787,'-20'20'4708,"20"0"-4452,20-20 1826,0 0-192,0 0-1153,19 0-609,1-20-673,1 20-1056,-23 0-3460</inkml:trace>
  <inkml:trace contextRef="#ctx0" brushRef="#br0" timeOffset="17468.99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">21041 8803 16335,'61'0'833,"-23"0"480,3 19 385,-21-19-1090,-1 0-544,1 20-256,0-20-1025,-20 0-769,-20 0-2947</inkml:trace>
  <inkml:trace contextRef="#ctx0" brushRef="#br0" timeOffset="18414.05">21201 8803 13612,'0'39'1538,"0"-19"-545,0 20 1441,0-1-480,-20 1-833,20 0-1025,0 20-320,0-20-833,0-21-256,0 21-929,20-20-4325</inkml:trace>
  <inkml:trace contextRef="#ctx0" brushRef="#br0" timeOffset="18638.06">21438 9041 16463,'40'59'1025,"-19"-19"64,17-20 865,3 20-769,-3-20-801,23 0-255,-22 0-129,1-20-449,-20 19-576,0-19-352,-1 0-993,-19-19-2659,0 19-4004</inkml:trace>
  <inkml:trace contextRef="#ctx0" brushRef="#br0" timeOffset="18812.07">21815 8981 17712,'-59'80'929,"19"-20"737,-19-1 1216,0-19-1280,18 19-1314,1-19-288,22 0-320,-3-20-833,21 19-1474,-20-18-1889</inkml:trace>
  <inkml:trace contextRef="#ctx0" brushRef="#br0" timeOffset="19295.09">21120 8882 8039,'20'-20'1474,"1"20"1056,-1 0 289,0 0-994,19 0-415,21 0-449,-1-20-417,0 20-256,1 0-95,-21 0-258,1 0-703,-19 0-1250,-21 0-5541</inkml:trace>
  <inkml:trace contextRef="#ctx0" brushRef="#br0" timeOffset="24969.4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">17905 11505 2978,'-59'-40'7976,"59"21"-4549,0-2-1121,0 21-960,19 0-706,1 0-448,20-19-320,-20 19-544,19 19-1090,-19-19-1601,0 0-6054</inkml:trace>
  <inkml:trace contextRef="#ctx0" brushRef="#br0" timeOffset="25950.48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">19553 12638 17872,'-40'0'833,"40"0"-416,0-20 1152,20 20-704,0 0-449,19 0-352,1-20-32,0 20-768,-1 0-994,1 0-1761</inkml:trace>
  <inkml:trace contextRef="#ctx0" brushRef="#br0" timeOffset="30473.74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">20347 11406 14990,'0'19'1217,"-20"-19"-993,20 21 1185,20-21 225,-20 19-897,0-19-641,20 0-32,-20 0-320,20 21-737,-20-21-1153,19-21-5574</inkml:trace>
  <inkml:trace contextRef="#ctx0" brushRef="#br0" timeOffset="32260.84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1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">9567 11605 14541,'40'-20'2403,"-1"20"-2115,2-20 545,-3 0-321,3 20-416,-1 0-64,-1 0-801,1 0-1761,-20 0-4645</inkml:trace>
  <inkml:trace contextRef="#ctx0" brushRef="#br0" timeOffset="35711.04">9845 11545 14798,'-20'20'1121,"20"0"-513,0 0 1026,0 20-641,0-21-577,0 21-448,20 20-641,-20-21-1088,20 1-2531,-20 0-4965</inkml:trace>
  <inkml:trace contextRef="#ctx0" brushRef="#br0" timeOffset="36020.06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">9905 11803 224,'0'0'3235,"0"0"-1153,0 0 448,0 0 1,0 0-546,0 0-287,0 0 0,0 0-577,0 0-160,0 20 64,19-20-321,1 20-223,0 0-193,0 0-288,0-1 0,19 2-416,-19-2-417,21-19-929,-3 19-1985,-18-19-10057</inkml:trace>
  <inkml:trace contextRef="#ctx0" brushRef="#br0" timeOffset="37038.11">10242 11684 12940,'0'20'2402,"0"-20"-2146,-21 20 1122,3 0-33,-23 19-256,1-19-352,1 40-225,-21-21-31,21 20-33,-21-18-192,21-1-320,19-1-320,0-19-321,0 0-448,20 0-833,20-20-2754</inkml:trace>
  <inkml:trace contextRef="#ctx0" brushRef="#br0" timeOffset="37384.11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2-09T05:52:07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13172 16272 0,'0'-25'156,"0"0"-140,24 0 15,26 25-31,74 0 15,0 0 1,25 0-16,-25 0 16,50 0-1,-50 0-15,49 0 16,-49 0-16,-25 0 16,-24 0-1,-50 0-15,24 0 16,-24 0-1,25 0 1,24 0-16,25 0 16,-49 0-16,-25 0 15,0 0 17,-1 0 61,1 0 1</inkml:trace>
  <inkml:trace contextRef="#ctx0" brushRef="#br0" timeOffset="1725.63">15925 8359 0,'0'25'47,"25"-25"0,0 0-31,24 0-1,-24 0-15,25-25 16,-1 25-16,1 0 16,24 0-1,1 0 1,-1 0-16,0 0 15,-24 0 1,0 0-16,-1 0 16,26 0-1,-1 0 1,-24 0-16,-1 0 16,1 0-1,0 0-15,-26 0 16,26 0-1,-25 0 1,0-25 31,-1 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2-09T05:58:25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15305 13295 0</inkml:trace>
  <inkml:trace contextRef="#ctx0" brushRef="#br0" timeOffset="516.61">15652 14436 0</inkml:trace>
  <inkml:trace contextRef="#ctx0" brushRef="#br0" timeOffset="1082.58">16545 13146 0</inkml:trace>
  <inkml:trace contextRef="#ctx0" brushRef="#br0" timeOffset="1696.62">17016 14684 0</inkml:trace>
  <inkml:trace contextRef="#ctx0" brushRef="#br0" timeOffset="2460.46">16446 11609 0</inkml:trace>
  <inkml:trace contextRef="#ctx0" brushRef="#br0" timeOffset="3313.36">19199 14486 0</inkml:trace>
  <inkml:trace contextRef="#ctx0" brushRef="#br0" timeOffset="3957.59">19298 11485 0</inkml:trace>
  <inkml:trace contextRef="#ctx0" brushRef="#br0" timeOffset="9381.59">15305 13915 0,'25'0'281,"-1"0"-187,1 0-78,0 0-1,0 0 17,-25 25 30,0 0 157,25-25-203</inkml:trace>
  <inkml:trace contextRef="#ctx0" brushRef="#br0" timeOffset="10912.43">15305 13767 0,'0'24'203,"0"1"-156,25-25-31,-25 25 31,0 0 15,24-25-46,-24 25 46,25-25-46,0 24 31,0 1-31,0-25-1,-25 25 1,24-25-16,-24 25 31</inkml:trace>
  <inkml:trace contextRef="#ctx0" brushRef="#br0" timeOffset="12379.56">15330 13320 0</inkml:trace>
  <inkml:trace contextRef="#ctx0" brushRef="#br0" timeOffset="13848.91">15330 13345 0,'0'25'141,"0"24"-110,-25-49-15,25 25-16,0 25 15,0 49 1,0 25-16,0-25 15,0-49 1,0-1-16,0-24 16,0 0-1,0 49-15,0-49 16,49 25 0,-49-1-16,0-24 31,0 0 31,0 0-30,25-25 264</inkml:trace>
  <inkml:trace contextRef="#ctx0" brushRef="#br0" timeOffset="16205.84">17140 13742 0,'0'25'125,"-24"-1"-94,24 26-31,-25 49 16,25-49-16,0-1 15,0-24-15,0 0 16,0 25-1,0-26-15,0 1 16,-25 0-16,25 25 16,0-26-1,0 1 1,0 0 0,0 0-16,0 0 46,0 0-30,0-1 15,0 1 63,0 0-78,0 0 15,0 0-31,0-1 47,0 1 78,0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7/18/2021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29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202"/>
            <a:ext cx="5029200" cy="447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404"/>
            <a:ext cx="297180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48404"/>
            <a:ext cx="297180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59DAEC5C-A455-4F4F-80A1-8C936567FBD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>
            <a:extLst>
              <a:ext uri="{FF2B5EF4-FFF2-40B4-BE49-F238E27FC236}">
                <a16:creationId xmlns:a16="http://schemas.microsoft.com/office/drawing/2014/main" id="{A49FC8B2-60D0-4D2B-AF4C-F6216A81404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D941EAA1-0D06-4439-AACF-FD9437EF502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6393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3292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8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3282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7487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3493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9776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5296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2079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5363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64443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1509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1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9413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67775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7262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3186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323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64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3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  <p:sldLayoutId id="2147483924" r:id="rId18"/>
    <p:sldLayoutId id="2147483925" r:id="rId19"/>
    <p:sldLayoutId id="2147483926" r:id="rId20"/>
    <p:sldLayoutId id="2147483927" r:id="rId21"/>
    <p:sldLayoutId id="2147483928" r:id="rId22"/>
    <p:sldLayoutId id="2147483929" r:id="rId23"/>
    <p:sldLayoutId id="2147483930" r:id="rId24"/>
    <p:sldLayoutId id="2147483931" r:id="rId25"/>
    <p:sldLayoutId id="2147483932" r:id="rId26"/>
    <p:sldLayoutId id="2147483933" r:id="rId27"/>
    <p:sldLayoutId id="2147483934" r:id="rId28"/>
    <p:sldLayoutId id="2147483935" r:id="rId29"/>
    <p:sldLayoutId id="2147483936" r:id="rId3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8.png"/><Relationship Id="rId17" Type="http://schemas.openxmlformats.org/officeDocument/2006/relationships/image" Target="../media/image65.emf"/><Relationship Id="rId2" Type="http://schemas.openxmlformats.org/officeDocument/2006/relationships/tags" Target="../tags/tag8.xml"/><Relationship Id="rId16" Type="http://schemas.openxmlformats.org/officeDocument/2006/relationships/customXml" Target="../ink/ink1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7.png"/><Relationship Id="rId5" Type="http://schemas.openxmlformats.org/officeDocument/2006/relationships/tags" Target="../tags/tag11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tags" Target="../tags/tag10.xml"/><Relationship Id="rId9" Type="http://schemas.openxmlformats.org/officeDocument/2006/relationships/image" Target="../media/image12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6.xml"/><Relationship Id="rId7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8.png"/><Relationship Id="rId5" Type="http://schemas.openxmlformats.org/officeDocument/2006/relationships/tags" Target="../tags/tag18.xml"/><Relationship Id="rId10" Type="http://schemas.openxmlformats.org/officeDocument/2006/relationships/image" Target="../media/image27.png"/><Relationship Id="rId4" Type="http://schemas.openxmlformats.org/officeDocument/2006/relationships/tags" Target="../tags/tag17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l-cheatsheet.readthedocs.io/en/latest/loss_functions.html#loss-cross-entropy" TargetMode="Externa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4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1.png"/><Relationship Id="rId5" Type="http://schemas.openxmlformats.org/officeDocument/2006/relationships/tags" Target="../tags/tag23.xml"/><Relationship Id="rId10" Type="http://schemas.openxmlformats.org/officeDocument/2006/relationships/image" Target="../media/image24.png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3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38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37.png"/><Relationship Id="rId5" Type="http://schemas.openxmlformats.org/officeDocument/2006/relationships/tags" Target="../tags/tag34.xml"/><Relationship Id="rId15" Type="http://schemas.openxmlformats.org/officeDocument/2006/relationships/image" Target="../media/image41.tiff"/><Relationship Id="rId10" Type="http://schemas.openxmlformats.org/officeDocument/2006/relationships/hyperlink" Target="https://www.youtube.com/watch?time_continue=1&amp;v=yFPLyDwVifc" TargetMode="External"/><Relationship Id="rId4" Type="http://schemas.openxmlformats.org/officeDocument/2006/relationships/tags" Target="../tags/tag33.xml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derivative-of-the-sigmoid-function-536880cf918e" TargetMode="Externa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0.emf"/><Relationship Id="rId4" Type="http://schemas.openxmlformats.org/officeDocument/2006/relationships/customXml" Target="../ink/ink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9.emf"/><Relationship Id="rId4" Type="http://schemas.openxmlformats.org/officeDocument/2006/relationships/customXml" Target="../ink/ink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angha_deb/naive-bayes-vs-logistic-regression-a319b07a5d4c" TargetMode="External"/><Relationship Id="rId7" Type="http://schemas.openxmlformats.org/officeDocument/2006/relationships/hyperlink" Target="https://www.youtube.com/watch?v=NmjT1_nClzg" TargetMode="External"/><Relationship Id="rId2" Type="http://schemas.openxmlformats.org/officeDocument/2006/relationships/hyperlink" Target="http://www.cs.cmu.edu/~tom/NewChapters.html" TargetMode="Externa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www.youtube.com/watch?v=HFkbEOMgq8A&amp;list=PL9jmvZt4yYPp4bCHzOp2gJE0E7OV6MLjW&amp;index=3" TargetMode="External"/><Relationship Id="rId5" Type="http://schemas.openxmlformats.org/officeDocument/2006/relationships/hyperlink" Target="https://christophm.github.io/interpretable-ml-book/logistic.html" TargetMode="External"/><Relationship Id="rId4" Type="http://schemas.openxmlformats.org/officeDocument/2006/relationships/hyperlink" Target="https://www.youtube.com/watch?v=-la3q9d7AKQ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371600" y="3429000"/>
            <a:ext cx="6934200" cy="1524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dirty="0">
                <a:solidFill>
                  <a:srgbClr val="FFFF66"/>
                </a:solidFill>
                <a:latin typeface="+mn-lt"/>
              </a:rPr>
              <a:t>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7BA33-EB48-46E7-BBE5-0DA3A89AE280}"/>
              </a:ext>
            </a:extLst>
          </p:cNvPr>
          <p:cNvSpPr txBox="1"/>
          <p:nvPr/>
        </p:nvSpPr>
        <p:spPr>
          <a:xfrm>
            <a:off x="3916680" y="5029200"/>
            <a:ext cx="515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Swarna Chaudhary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Swarna.Chaudhary@pilani.bits-pilani.ac.in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6676" y="543047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4000" b="1" dirty="0"/>
              <a:t>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8" y="191452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245794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3048001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/>
              </a:rPr>
              <a:t>  Suppose predict “          “ if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3208728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1" y="3149863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441513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prstClr val="black"/>
                </a:solidFill>
                <a:latin typeface="Calibri"/>
              </a:rPr>
              <a:t>	    predict “          “  if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4556813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8" y="4516998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1" y="259080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9" y="1093010"/>
            <a:ext cx="1836643" cy="1959454"/>
            <a:chOff x="6695890" y="235759"/>
            <a:chExt cx="2036221" cy="2172378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39799" cy="51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48686" cy="443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147213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145989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71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866775"/>
            <a:ext cx="9020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31830"/>
            <a:ext cx="9015412" cy="51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6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6918" y="1396808"/>
            <a:ext cx="2803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96918" y="4826738"/>
            <a:ext cx="8458200" cy="1477328"/>
            <a:chOff x="457200" y="3182757"/>
            <a:chExt cx="5638800" cy="1477328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3182757"/>
              <a:ext cx="5638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How to choose parameters (feature weights)   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learn parameters that make predicted value as close to the true value.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need a cost function and objective to minimize cost function to find optimal values of parameters</a:t>
              </a:r>
            </a:p>
            <a:p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453" y="3309019"/>
              <a:ext cx="89124" cy="15240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76" y="1481658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57579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examples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208788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66280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637788"/>
            <a:ext cx="2935224" cy="7818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676" y="543047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800" b="1" dirty="0"/>
              <a:t>Learning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230016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47620"/>
            <a:ext cx="6858000" cy="85010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Error (Cost)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52400" y="1260768"/>
            <a:ext cx="8380040" cy="326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prediction function is non-linear (due to sigmoid transform)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Squaring this prediction as we do in MSE results in a non-convex function with many local minima.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our cost function has many local minimums, gradient descent may not find the optimal global minimum.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instead of Mean Squared Error, we use a error/ cost function called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Cross-Entropy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also known as Log Loss. </a:t>
            </a:r>
          </a:p>
        </p:txBody>
      </p:sp>
    </p:spTree>
    <p:extLst>
      <p:ext uri="{BB962C8B-B14F-4D97-AF65-F5344CB8AC3E}">
        <p14:creationId xmlns:p14="http://schemas.microsoft.com/office/powerpoint/2010/main" val="279365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3579" y="1619611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regression: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157162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3" y="2532253"/>
            <a:ext cx="5298948" cy="44577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066800" y="3581400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1" y="5509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5606796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83" y="367267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3505200"/>
            <a:ext cx="2110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“non-convex”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3581400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1" y="5509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5606796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1" y="3810003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1" y="3505200"/>
            <a:ext cx="1307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“convex”</a:t>
            </a:r>
          </a:p>
        </p:txBody>
      </p:sp>
      <p:sp>
        <p:nvSpPr>
          <p:cNvPr id="2" name="Freeform 1"/>
          <p:cNvSpPr/>
          <p:nvPr/>
        </p:nvSpPr>
        <p:spPr>
          <a:xfrm>
            <a:off x="1261534" y="4201366"/>
            <a:ext cx="3005666" cy="1050700"/>
          </a:xfrm>
          <a:custGeom>
            <a:avLst/>
            <a:gdLst>
              <a:gd name="connsiteX0" fmla="*/ 0 w 3005666"/>
              <a:gd name="connsiteY0" fmla="*/ 215192 h 1050700"/>
              <a:gd name="connsiteX1" fmla="*/ 336176 w 3005666"/>
              <a:gd name="connsiteY1" fmla="*/ 94169 h 1050700"/>
              <a:gd name="connsiteX2" fmla="*/ 443753 w 3005666"/>
              <a:gd name="connsiteY2" fmla="*/ 403451 h 1050700"/>
              <a:gd name="connsiteX3" fmla="*/ 739588 w 3005666"/>
              <a:gd name="connsiteY3" fmla="*/ 242086 h 1050700"/>
              <a:gd name="connsiteX4" fmla="*/ 833717 w 3005666"/>
              <a:gd name="connsiteY4" fmla="*/ 806863 h 1050700"/>
              <a:gd name="connsiteX5" fmla="*/ 1116105 w 3005666"/>
              <a:gd name="connsiteY5" fmla="*/ 591710 h 1050700"/>
              <a:gd name="connsiteX6" fmla="*/ 1640541 w 3005666"/>
              <a:gd name="connsiteY6" fmla="*/ 1048910 h 1050700"/>
              <a:gd name="connsiteX7" fmla="*/ 1936376 w 3005666"/>
              <a:gd name="connsiteY7" fmla="*/ 390004 h 1050700"/>
              <a:gd name="connsiteX8" fmla="*/ 2286000 w 3005666"/>
              <a:gd name="connsiteY8" fmla="*/ 632051 h 1050700"/>
              <a:gd name="connsiteX9" fmla="*/ 2649070 w 3005666"/>
              <a:gd name="connsiteY9" fmla="*/ 147957 h 1050700"/>
              <a:gd name="connsiteX10" fmla="*/ 2649070 w 3005666"/>
              <a:gd name="connsiteY10" fmla="*/ 67274 h 1050700"/>
              <a:gd name="connsiteX11" fmla="*/ 2635623 w 3005666"/>
              <a:gd name="connsiteY11" fmla="*/ 94169 h 1050700"/>
              <a:gd name="connsiteX12" fmla="*/ 2662517 w 3005666"/>
              <a:gd name="connsiteY12" fmla="*/ 107616 h 1050700"/>
              <a:gd name="connsiteX13" fmla="*/ 2689411 w 3005666"/>
              <a:gd name="connsiteY13" fmla="*/ 121063 h 1050700"/>
              <a:gd name="connsiteX14" fmla="*/ 2904564 w 3005666"/>
              <a:gd name="connsiteY14" fmla="*/ 174851 h 1050700"/>
              <a:gd name="connsiteX15" fmla="*/ 2998694 w 3005666"/>
              <a:gd name="connsiteY15" fmla="*/ 26933 h 1050700"/>
              <a:gd name="connsiteX16" fmla="*/ 2998694 w 3005666"/>
              <a:gd name="connsiteY16" fmla="*/ 39 h 1050700"/>
              <a:gd name="connsiteX17" fmla="*/ 2998694 w 3005666"/>
              <a:gd name="connsiteY17" fmla="*/ 39 h 10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5666" h="1050700">
                <a:moveTo>
                  <a:pt x="0" y="215192"/>
                </a:moveTo>
                <a:cubicBezTo>
                  <a:pt x="131108" y="138992"/>
                  <a:pt x="262217" y="62792"/>
                  <a:pt x="336176" y="94169"/>
                </a:cubicBezTo>
                <a:cubicBezTo>
                  <a:pt x="410135" y="125546"/>
                  <a:pt x="376518" y="378798"/>
                  <a:pt x="443753" y="403451"/>
                </a:cubicBezTo>
                <a:cubicBezTo>
                  <a:pt x="510988" y="428104"/>
                  <a:pt x="674594" y="174851"/>
                  <a:pt x="739588" y="242086"/>
                </a:cubicBezTo>
                <a:cubicBezTo>
                  <a:pt x="804582" y="309321"/>
                  <a:pt x="770964" y="748592"/>
                  <a:pt x="833717" y="806863"/>
                </a:cubicBezTo>
                <a:cubicBezTo>
                  <a:pt x="896470" y="865134"/>
                  <a:pt x="981634" y="551369"/>
                  <a:pt x="1116105" y="591710"/>
                </a:cubicBezTo>
                <a:cubicBezTo>
                  <a:pt x="1250576" y="632051"/>
                  <a:pt x="1503829" y="1082528"/>
                  <a:pt x="1640541" y="1048910"/>
                </a:cubicBezTo>
                <a:cubicBezTo>
                  <a:pt x="1777253" y="1015292"/>
                  <a:pt x="1828800" y="459481"/>
                  <a:pt x="1936376" y="390004"/>
                </a:cubicBezTo>
                <a:cubicBezTo>
                  <a:pt x="2043953" y="320528"/>
                  <a:pt x="2167218" y="672392"/>
                  <a:pt x="2286000" y="632051"/>
                </a:cubicBezTo>
                <a:cubicBezTo>
                  <a:pt x="2404782" y="591710"/>
                  <a:pt x="2588558" y="242086"/>
                  <a:pt x="2649070" y="147957"/>
                </a:cubicBezTo>
                <a:cubicBezTo>
                  <a:pt x="2709582" y="53828"/>
                  <a:pt x="2651311" y="76239"/>
                  <a:pt x="2649070" y="67274"/>
                </a:cubicBezTo>
                <a:cubicBezTo>
                  <a:pt x="2646829" y="58309"/>
                  <a:pt x="2633382" y="87445"/>
                  <a:pt x="2635623" y="94169"/>
                </a:cubicBezTo>
                <a:cubicBezTo>
                  <a:pt x="2637864" y="100893"/>
                  <a:pt x="2662517" y="107616"/>
                  <a:pt x="2662517" y="107616"/>
                </a:cubicBezTo>
                <a:cubicBezTo>
                  <a:pt x="2671482" y="112098"/>
                  <a:pt x="2649070" y="109857"/>
                  <a:pt x="2689411" y="121063"/>
                </a:cubicBezTo>
                <a:cubicBezTo>
                  <a:pt x="2729752" y="132269"/>
                  <a:pt x="2853017" y="190539"/>
                  <a:pt x="2904564" y="174851"/>
                </a:cubicBezTo>
                <a:cubicBezTo>
                  <a:pt x="2956111" y="159163"/>
                  <a:pt x="2983006" y="56068"/>
                  <a:pt x="2998694" y="26933"/>
                </a:cubicBezTo>
                <a:cubicBezTo>
                  <a:pt x="3014382" y="-2202"/>
                  <a:pt x="2998694" y="39"/>
                  <a:pt x="2998694" y="39"/>
                </a:cubicBezTo>
                <a:lnTo>
                  <a:pt x="2998694" y="3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634318" y="4195482"/>
            <a:ext cx="2649070" cy="1129662"/>
          </a:xfrm>
          <a:custGeom>
            <a:avLst/>
            <a:gdLst>
              <a:gd name="connsiteX0" fmla="*/ 0 w 2649070"/>
              <a:gd name="connsiteY0" fmla="*/ 0 h 1129662"/>
              <a:gd name="connsiteX1" fmla="*/ 1290917 w 2649070"/>
              <a:gd name="connsiteY1" fmla="*/ 1129553 h 1129662"/>
              <a:gd name="connsiteX2" fmla="*/ 2649070 w 2649070"/>
              <a:gd name="connsiteY2" fmla="*/ 53789 h 112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9070" h="1129662">
                <a:moveTo>
                  <a:pt x="0" y="0"/>
                </a:moveTo>
                <a:cubicBezTo>
                  <a:pt x="424702" y="560294"/>
                  <a:pt x="849405" y="1120588"/>
                  <a:pt x="1290917" y="1129553"/>
                </a:cubicBezTo>
                <a:cubicBezTo>
                  <a:pt x="1732429" y="1138518"/>
                  <a:pt x="2190749" y="596153"/>
                  <a:pt x="2649070" y="537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27721" y="755828"/>
            <a:ext cx="612068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 Cost Function</a:t>
            </a:r>
          </a:p>
        </p:txBody>
      </p:sp>
    </p:spTree>
    <p:extLst>
      <p:ext uri="{BB962C8B-B14F-4D97-AF65-F5344CB8AC3E}">
        <p14:creationId xmlns:p14="http://schemas.microsoft.com/office/powerpoint/2010/main" val="4206338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6120680" cy="85010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Cross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781" y="1383506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 loss, or log loss, measures the performance of a classification model whose output is a probability value between 0 and 1.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 loss increases as the predicted probability diverges from the actual label.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predicting a probability of .012 when the actual observation label is 1 would be bad and result in a high loss value.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perfect model would have a log loss of 0.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 loss can be divided into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two separate cost functions: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one for y=1 and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one for y=0.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62" y="4114800"/>
            <a:ext cx="3438857" cy="24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114800" y="2743200"/>
            <a:ext cx="4190997" cy="312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85436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 cost function (cross entropy)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6030468" cy="73152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1066801" y="3581402"/>
            <a:ext cx="1979" cy="202597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1" y="5509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576012"/>
            <a:ext cx="814730" cy="367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14538" y="3272136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 = 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5410200"/>
            <a:ext cx="0" cy="2286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5200" y="558635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400" y="5550518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86" y="3048328"/>
            <a:ext cx="4712970" cy="222123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276350" y="3543300"/>
            <a:ext cx="2400300" cy="1924050"/>
          </a:xfrm>
          <a:custGeom>
            <a:avLst/>
            <a:gdLst>
              <a:gd name="connsiteX0" fmla="*/ 0 w 2400300"/>
              <a:gd name="connsiteY0" fmla="*/ 0 h 1924050"/>
              <a:gd name="connsiteX1" fmla="*/ 600075 w 2400300"/>
              <a:gd name="connsiteY1" fmla="*/ 1495425 h 1924050"/>
              <a:gd name="connsiteX2" fmla="*/ 2400300 w 2400300"/>
              <a:gd name="connsiteY2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1924050">
                <a:moveTo>
                  <a:pt x="0" y="0"/>
                </a:moveTo>
                <a:cubicBezTo>
                  <a:pt x="100012" y="587375"/>
                  <a:pt x="200025" y="1174750"/>
                  <a:pt x="600075" y="1495425"/>
                </a:cubicBezTo>
                <a:cubicBezTo>
                  <a:pt x="1000125" y="1816100"/>
                  <a:pt x="2111375" y="1897063"/>
                  <a:pt x="2400300" y="19240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4694" y="4063033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343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3" grpId="0"/>
      <p:bldP spid="21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9526" y="763251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 cost function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068779" y="3124200"/>
            <a:ext cx="2" cy="248318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1" y="5509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576012"/>
            <a:ext cx="814730" cy="367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05038" y="2814936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 = 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68718" y="5436218"/>
            <a:ext cx="0" cy="2286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48075" y="5605047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400" y="5550518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6030468" cy="73152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068780" y="3305175"/>
            <a:ext cx="2579296" cy="2204466"/>
          </a:xfrm>
          <a:custGeom>
            <a:avLst/>
            <a:gdLst>
              <a:gd name="connsiteX0" fmla="*/ 2524125 w 2524125"/>
              <a:gd name="connsiteY0" fmla="*/ 0 h 2152650"/>
              <a:gd name="connsiteX1" fmla="*/ 1847850 w 2524125"/>
              <a:gd name="connsiteY1" fmla="*/ 1647825 h 2152650"/>
              <a:gd name="connsiteX2" fmla="*/ 0 w 2524125"/>
              <a:gd name="connsiteY2" fmla="*/ 215265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4125" h="2152650">
                <a:moveTo>
                  <a:pt x="2524125" y="0"/>
                </a:moveTo>
                <a:cubicBezTo>
                  <a:pt x="2396331" y="644525"/>
                  <a:pt x="2268538" y="1289050"/>
                  <a:pt x="1847850" y="1647825"/>
                </a:cubicBezTo>
                <a:cubicBezTo>
                  <a:pt x="1427162" y="2006600"/>
                  <a:pt x="713581" y="2079625"/>
                  <a:pt x="0" y="215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2590080" y="4400094"/>
            <a:ext cx="2361698" cy="442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4694" y="4063033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35814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Cost=0; If y=0 and h</a:t>
            </a:r>
            <a:r>
              <a:rPr lang="en-US" sz="1200" baseline="-25000" dirty="0"/>
              <a:t>Ꝋ</a:t>
            </a:r>
            <a:r>
              <a:rPr lang="en-US" dirty="0"/>
              <a:t>(x)=0</a:t>
            </a:r>
          </a:p>
        </p:txBody>
      </p:sp>
    </p:spTree>
    <p:extLst>
      <p:ext uri="{BB962C8B-B14F-4D97-AF65-F5344CB8AC3E}">
        <p14:creationId xmlns:p14="http://schemas.microsoft.com/office/powerpoint/2010/main" val="468922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247269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992791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95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0" y="3368709"/>
            <a:ext cx="8054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fit parameters    : </a:t>
            </a:r>
            <a:r>
              <a:rPr lang="en-US" sz="2400" dirty="0">
                <a:hlinkClick r:id="rId10"/>
              </a:rPr>
              <a:t>Apply Gradient Descent Algorithm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30" y="3473257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91978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4495801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52" y="4719457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5059749"/>
            <a:ext cx="2146554" cy="4389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267" y="804779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Cost function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FDD1FD-15B9-7D46-A1D9-AD54E7AC57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6582" y="3805709"/>
            <a:ext cx="3403600" cy="27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42900" y="5225698"/>
            <a:ext cx="8458200" cy="1327502"/>
          </a:xfrm>
        </p:spPr>
        <p:txBody>
          <a:bodyPr rtlCol="0">
            <a:normAutofit fontScale="70000" lnSpcReduction="20000"/>
          </a:bodyPr>
          <a:lstStyle/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endParaRPr lang="en-US" sz="1900" b="0" dirty="0">
              <a:ea typeface="Trebuchet MS"/>
              <a:cs typeface="Trebuchet MS"/>
              <a:sym typeface="Trebuchet MS"/>
            </a:endParaRP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endParaRPr lang="en-US" sz="1900" b="0" dirty="0">
              <a:ea typeface="Trebuchet MS"/>
              <a:cs typeface="Trebuchet MS"/>
              <a:sym typeface="Trebuchet MS"/>
            </a:endParaRP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2400" b="0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These slides are prepared by the instructor, with grateful acknowledgement of  Prof. Andrew Ng, Prof. Tom Mitchell and  many others who made  their course materials freely available online.</a:t>
            </a: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endParaRPr lang="en-US" sz="5400" b="0" dirty="0">
              <a:ea typeface="Trebuchet MS"/>
              <a:cs typeface="Trebuchet MS"/>
              <a:sym typeface="Trebuchet MS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endParaRPr lang="en-US" sz="3600" dirty="0">
              <a:latin typeface="+mn-lt"/>
              <a:cs typeface="Courier New" pitchFamily="49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68831"/>
              </p:ext>
            </p:extLst>
          </p:nvPr>
        </p:nvGraphicFramePr>
        <p:xfrm>
          <a:off x="533399" y="4687089"/>
          <a:ext cx="8485505" cy="909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7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2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Christopher Bishop: Pattern Recognition and Machine Learning, Springer International Edition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T2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Tom M. Mitchell: Machine Learning, The McGraw-Hill Companies, Inc..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2900" y="4303691"/>
            <a:ext cx="20955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Book(s)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Derivative of sigmoid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789" y="1447800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to determine the parameters of the logistic regression model.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 this, we shall make use of the derivative of the logistic sigmoid function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any algorithm like the gradient descent algorithm to minimize cost function by using derivative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https://towardsdatascience.com/derivative-of-the-sigmoid-function-536880cf918e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70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IN" dirty="0"/>
              <a:t>Sigmoid Function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351524-597B-A24D-88D2-A99E06A9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8" y="2393933"/>
            <a:ext cx="3593405" cy="3893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4C480-C0C2-C84D-A778-2B95BCF8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8" y="1524000"/>
            <a:ext cx="1516101" cy="628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E5380-E959-0840-9755-194850BB3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925216"/>
            <a:ext cx="4953000" cy="2435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360EE6-B007-2F4B-8C89-BFD1821ABC71}"/>
              </a:ext>
            </a:extLst>
          </p:cNvPr>
          <p:cNvSpPr/>
          <p:nvPr/>
        </p:nvSpPr>
        <p:spPr>
          <a:xfrm>
            <a:off x="4057650" y="459450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800" dirty="0">
                <a:latin typeface="Helvetica" pitchFamily="2" charset="0"/>
              </a:rPr>
              <a:t>Derivative of sigmoid function is significant in the sense that it represents a bell shaped probability distribution function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369887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2630389" y="2106135"/>
            <a:ext cx="1663756" cy="2108743"/>
          </a:xfrm>
          <a:custGeom>
            <a:avLst/>
            <a:gdLst>
              <a:gd name="connsiteX0" fmla="*/ 284261 w 1663756"/>
              <a:gd name="connsiteY0" fmla="*/ 208440 h 2108743"/>
              <a:gd name="connsiteX1" fmla="*/ 93761 w 1663756"/>
              <a:gd name="connsiteY1" fmla="*/ 1303815 h 2108743"/>
              <a:gd name="connsiteX2" fmla="*/ 1541561 w 1663756"/>
              <a:gd name="connsiteY2" fmla="*/ 2075340 h 2108743"/>
              <a:gd name="connsiteX3" fmla="*/ 1436786 w 1663756"/>
              <a:gd name="connsiteY3" fmla="*/ 179865 h 2108743"/>
              <a:gd name="connsiteX4" fmla="*/ 284261 w 1663756"/>
              <a:gd name="connsiteY4" fmla="*/ 208440 h 210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756" h="2108743">
                <a:moveTo>
                  <a:pt x="284261" y="208440"/>
                </a:moveTo>
                <a:cubicBezTo>
                  <a:pt x="60424" y="395765"/>
                  <a:pt x="-115789" y="992665"/>
                  <a:pt x="93761" y="1303815"/>
                </a:cubicBezTo>
                <a:cubicBezTo>
                  <a:pt x="303311" y="1614965"/>
                  <a:pt x="1317724" y="2262665"/>
                  <a:pt x="1541561" y="2075340"/>
                </a:cubicBezTo>
                <a:cubicBezTo>
                  <a:pt x="1765398" y="1888015"/>
                  <a:pt x="1652686" y="494190"/>
                  <a:pt x="1436786" y="179865"/>
                </a:cubicBezTo>
                <a:cubicBezTo>
                  <a:pt x="1220886" y="-134460"/>
                  <a:pt x="508098" y="21115"/>
                  <a:pt x="284261" y="20844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137079" y="3264544"/>
            <a:ext cx="1394374" cy="1519823"/>
          </a:xfrm>
          <a:custGeom>
            <a:avLst/>
            <a:gdLst>
              <a:gd name="connsiteX0" fmla="*/ 605996 w 1394374"/>
              <a:gd name="connsiteY0" fmla="*/ 126356 h 1519823"/>
              <a:gd name="connsiteX1" fmla="*/ 15446 w 1394374"/>
              <a:gd name="connsiteY1" fmla="*/ 774056 h 1519823"/>
              <a:gd name="connsiteX2" fmla="*/ 1253696 w 1394374"/>
              <a:gd name="connsiteY2" fmla="*/ 1507481 h 1519823"/>
              <a:gd name="connsiteX3" fmla="*/ 1291796 w 1394374"/>
              <a:gd name="connsiteY3" fmla="*/ 135881 h 1519823"/>
              <a:gd name="connsiteX4" fmla="*/ 605996 w 1394374"/>
              <a:gd name="connsiteY4" fmla="*/ 126356 h 151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374" h="1519823">
                <a:moveTo>
                  <a:pt x="605996" y="126356"/>
                </a:moveTo>
                <a:cubicBezTo>
                  <a:pt x="393271" y="232718"/>
                  <a:pt x="-92504" y="543868"/>
                  <a:pt x="15446" y="774056"/>
                </a:cubicBezTo>
                <a:cubicBezTo>
                  <a:pt x="123396" y="1004244"/>
                  <a:pt x="1040971" y="1613843"/>
                  <a:pt x="1253696" y="1507481"/>
                </a:cubicBezTo>
                <a:cubicBezTo>
                  <a:pt x="1466421" y="1401119"/>
                  <a:pt x="1402921" y="370831"/>
                  <a:pt x="1291796" y="135881"/>
                </a:cubicBezTo>
                <a:cubicBezTo>
                  <a:pt x="1180671" y="-99069"/>
                  <a:pt x="818721" y="19994"/>
                  <a:pt x="605996" y="126356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64840" y="2253982"/>
            <a:ext cx="3521936" cy="3215167"/>
            <a:chOff x="2057400" y="971550"/>
            <a:chExt cx="4386544" cy="4004467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811863" y="1632657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Generative: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689349" y="2298164"/>
            <a:ext cx="3521936" cy="3215167"/>
            <a:chOff x="2057400" y="971550"/>
            <a:chExt cx="4386544" cy="4004467"/>
          </a:xfrm>
        </p:grpSpPr>
        <p:sp>
          <p:nvSpPr>
            <p:cNvPr id="39" name="Oval 38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59400" y="4324350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57400" y="2153803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988273" y="1621607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Discriminative: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833323" y="2808781"/>
            <a:ext cx="1686084" cy="1859823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47189" y="4231670"/>
            <a:ext cx="1444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178113"/>
            <a:ext cx="83820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b="1" dirty="0"/>
              <a:t>Probabilistic Generative Model versus Probabilistic Discriminative Model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670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7315200" cy="850106"/>
          </a:xfrm>
        </p:spPr>
        <p:txBody>
          <a:bodyPr/>
          <a:lstStyle/>
          <a:p>
            <a:r>
              <a:rPr lang="en-US" b="1" dirty="0"/>
              <a:t>Probabilistic Generative Model versus Probabilistic Discriminative Model</a:t>
            </a:r>
            <a:br>
              <a:rPr lang="en-US" b="1" dirty="0"/>
            </a:b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5755474"/>
                  </p:ext>
                </p:extLst>
              </p:nvPr>
            </p:nvGraphicFramePr>
            <p:xfrm>
              <a:off x="457200" y="1600200"/>
              <a:ext cx="8229600" cy="2711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6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Generative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Discriminative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Ex: Naïve Bayes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Ex: Logistic Regression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Estimate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Finds class label directly</a:t>
                          </a:r>
                          <a:r>
                            <a:rPr lang="en-US" sz="20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000" dirty="0"/>
                            <a:t>Prediction</a:t>
                          </a:r>
                        </a:p>
                        <a:p>
                          <a:pPr marL="0" lvl="1" indent="0">
                            <a:spcBef>
                              <a:spcPts val="1000"/>
                            </a:spcBef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000" dirty="0"/>
                            <a:t>Prediction</a:t>
                          </a:r>
                        </a:p>
                        <a:p>
                          <a:pPr marL="0" lvl="1" indent="0">
                            <a:spcBef>
                              <a:spcPts val="1000"/>
                            </a:spcBef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5755474"/>
                  </p:ext>
                </p:extLst>
              </p:nvPr>
            </p:nvGraphicFramePr>
            <p:xfrm>
              <a:off x="457200" y="1600200"/>
              <a:ext cx="8229600" cy="2711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6800"/>
                    <a:gridCol w="3352800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Generative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Discriminative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Naïve Bayes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Logistic Regression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0" t="-137069" r="-69375" b="-15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5818" t="-137069" r="-909" b="-156897"/>
                          </a:stretch>
                        </a:blipFill>
                      </a:tcPr>
                    </a:tc>
                  </a:tr>
                  <a:tr h="7249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0" t="-231092" r="-69375" b="-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5818" t="-231092" r="-909" b="-5294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06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" y="457200"/>
            <a:ext cx="6705600" cy="850106"/>
          </a:xfrm>
        </p:spPr>
        <p:txBody>
          <a:bodyPr/>
          <a:lstStyle/>
          <a:p>
            <a:r>
              <a:rPr lang="en-US" b="1" dirty="0"/>
              <a:t>Naïve Bayes versus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Naïve Bayes are Generative Models which Logistic Regression are Discriminative  Models</a:t>
            </a:r>
          </a:p>
          <a:p>
            <a:r>
              <a:rPr lang="en-US" dirty="0"/>
              <a:t>Naïve Bayes easy to construct</a:t>
            </a:r>
          </a:p>
          <a:p>
            <a:r>
              <a:rPr lang="en-US" dirty="0"/>
              <a:t>Naïve Bayes better on smaller datasets </a:t>
            </a:r>
          </a:p>
          <a:p>
            <a:r>
              <a:rPr lang="en-US" dirty="0"/>
              <a:t>Naive Bayes also assumes that the features are conditionally independent. Real data sets are never perfectly independent </a:t>
            </a:r>
          </a:p>
          <a:p>
            <a:r>
              <a:rPr lang="en-US" dirty="0"/>
              <a:t>When the training size reaches infinity, logistic regression performs better than the generative model Naive Bayes.</a:t>
            </a:r>
          </a:p>
          <a:p>
            <a:pPr lvl="1"/>
            <a:r>
              <a:rPr lang="en-US" dirty="0"/>
              <a:t>Optional reading by Ng and Jordan has proofs and experiments </a:t>
            </a:r>
          </a:p>
          <a:p>
            <a:r>
              <a:rPr lang="en-US" dirty="0"/>
              <a:t>Logistic regression allows arbitrary features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7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Logistic regression (Classification)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7886700" cy="377428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3450" b="1" dirty="0">
                    <a:solidFill>
                      <a:srgbClr val="0070C0"/>
                    </a:solidFill>
                  </a:rPr>
                  <a:t>Model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sz="3450" b="1" dirty="0">
                    <a:solidFill>
                      <a:srgbClr val="0070C0"/>
                    </a:solidFill>
                  </a:rPr>
                  <a:t>Cost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),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400" dirty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 sz="2400" dirty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3450" b="1" dirty="0">
                    <a:solidFill>
                      <a:srgbClr val="0070C0"/>
                    </a:solidFill>
                  </a:rPr>
                  <a:t>Learning</a:t>
                </a:r>
              </a:p>
              <a:p>
                <a:pPr marL="0" lvl="1" indent="0">
                  <a:spcBef>
                    <a:spcPts val="750"/>
                  </a:spcBef>
                  <a:buNone/>
                </a:pPr>
                <a:r>
                  <a:rPr lang="en-US" sz="2700" dirty="0"/>
                  <a:t>Gradient descent: </a:t>
                </a:r>
                <a:r>
                  <a:rPr lang="en-US" sz="2550" dirty="0"/>
                  <a:t>Repeat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5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550" i="1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sz="25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5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5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55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5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55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55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5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5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255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5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50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55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55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5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5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5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55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55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55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55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55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5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bSup>
                      <m:sSubSupPr>
                        <m:ctrlPr>
                          <a:rPr lang="en-US" sz="255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5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5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55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5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550" dirty="0"/>
                  <a:t>}</a:t>
                </a:r>
              </a:p>
              <a:p>
                <a:pPr marL="0" indent="0">
                  <a:buNone/>
                </a:pPr>
                <a:endParaRPr lang="en-US" sz="2850" b="1" dirty="0">
                  <a:solidFill>
                    <a:srgbClr val="0070C0"/>
                  </a:solidFill>
                </a:endParaRPr>
              </a:p>
              <a:p>
                <a:r>
                  <a:rPr lang="en-US" sz="3450" b="1" dirty="0">
                    <a:solidFill>
                      <a:srgbClr val="0070C0"/>
                    </a:solidFill>
                  </a:rPr>
                  <a:t>Inference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p>
                          </m:sSup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test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7886700" cy="3774281"/>
              </a:xfrm>
              <a:blipFill rotWithShape="0">
                <a:blip r:embed="rId3"/>
                <a:stretch>
                  <a:fillRect l="-850" t="-2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741920" y="3000240"/>
              <a:ext cx="1428840" cy="2858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2560" y="2990880"/>
                <a:ext cx="1447560" cy="28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11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A20E-92F1-4C01-B7F9-57363EFE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77" y="602312"/>
            <a:ext cx="7886700" cy="743919"/>
          </a:xfrm>
        </p:spPr>
        <p:txBody>
          <a:bodyPr/>
          <a:lstStyle/>
          <a:p>
            <a:pPr algn="l"/>
            <a:r>
              <a:rPr lang="en-US" dirty="0"/>
              <a:t>Overfitting vs Underfitting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CEC210-2301-44EB-8E65-5593C2DCB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077" y="1292203"/>
            <a:ext cx="3868340" cy="617934"/>
          </a:xfrm>
        </p:spPr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7D60B2-DBCF-470F-9763-3B0DE9CA9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077" y="1910137"/>
            <a:ext cx="4419923" cy="2763441"/>
          </a:xfrm>
        </p:spPr>
        <p:txBody>
          <a:bodyPr>
            <a:normAutofit/>
          </a:bodyPr>
          <a:lstStyle/>
          <a:p>
            <a:r>
              <a:rPr lang="en-US" dirty="0"/>
              <a:t>Fitting the data too well</a:t>
            </a:r>
          </a:p>
          <a:p>
            <a:pPr lvl="1"/>
            <a:r>
              <a:rPr lang="en-US" dirty="0"/>
              <a:t>Features are noisy / uncorrelated to concept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873837-CA98-45DA-9078-B64EFC3E8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17604" y="1292203"/>
            <a:ext cx="3887391" cy="617934"/>
          </a:xfrm>
        </p:spPr>
        <p:txBody>
          <a:bodyPr/>
          <a:lstStyle/>
          <a:p>
            <a:r>
              <a:rPr lang="en-US" dirty="0"/>
              <a:t>Underfitting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CE2FC51-B1B2-4893-A3A4-88EE2B6A8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17604" y="1910137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Learning too little of the true concept</a:t>
            </a:r>
          </a:p>
          <a:p>
            <a:pPr lvl="1"/>
            <a:r>
              <a:rPr lang="en-US" dirty="0"/>
              <a:t>Features don’t capture concept</a:t>
            </a:r>
          </a:p>
          <a:p>
            <a:pPr lvl="1"/>
            <a:r>
              <a:rPr lang="en-US" dirty="0"/>
              <a:t>Too much bias </a:t>
            </a:r>
            <a:r>
              <a:rPr lang="en-US"/>
              <a:t>in model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A0C8F8-E8EF-48D3-9A9C-EFAF4FA1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6" y="3755615"/>
            <a:ext cx="3438442" cy="2066723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BEC8842-E2E2-4067-8B9A-26D1AA4316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995649"/>
              </p:ext>
            </p:extLst>
          </p:nvPr>
        </p:nvGraphicFramePr>
        <p:xfrm>
          <a:off x="5001899" y="4038600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509800" y="4134600"/>
              <a:ext cx="1437840" cy="115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0440" y="4125240"/>
                <a:ext cx="1456560" cy="11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56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0C7C-7A9A-4791-9CD2-F1F2C7A3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6800" y="551657"/>
            <a:ext cx="8229600" cy="1143000"/>
          </a:xfrm>
        </p:spPr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57525-BD54-48BE-BCF9-F4E24030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429C7-B97F-4F9A-B9C8-65DABB3AB8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7B9CB-5514-472E-8DC2-E0913C265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9AA07-364F-47D7-93C7-00FC365DBE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CDE6A-0B45-420D-ACC3-77D8CF3E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73906-0B7E-48C1-9F84-F6E6CC57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519237"/>
            <a:ext cx="90011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88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F415F1-C32D-4599-8D67-54C0C938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Overfitting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8E6E69-18BF-4BCA-A440-948CD74C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two main options to address the issue of overfitting:</a:t>
            </a:r>
          </a:p>
          <a:p>
            <a:r>
              <a:rPr lang="en-US" dirty="0"/>
              <a:t>1) Reduce the number of features:</a:t>
            </a:r>
          </a:p>
          <a:p>
            <a:pPr lvl="1"/>
            <a:r>
              <a:rPr lang="en-US" dirty="0"/>
              <a:t>Manually select which features to keep.</a:t>
            </a:r>
          </a:p>
          <a:p>
            <a:pPr lvl="1"/>
            <a:r>
              <a:rPr lang="en-US" dirty="0"/>
              <a:t>Use a model selection algorithm</a:t>
            </a:r>
          </a:p>
          <a:p>
            <a:r>
              <a:rPr lang="en-US" dirty="0"/>
              <a:t>2) Regularization</a:t>
            </a:r>
          </a:p>
          <a:p>
            <a:pPr lvl="1"/>
            <a:r>
              <a:rPr lang="en-US" dirty="0"/>
              <a:t>Keep all the features, but reduce the magnitude of parameters </a:t>
            </a:r>
            <a:r>
              <a:rPr lang="el-GR" dirty="0"/>
              <a:t>θ</a:t>
            </a:r>
            <a:endParaRPr lang="en-US" dirty="0"/>
          </a:p>
          <a:p>
            <a:pPr lvl="1"/>
            <a:r>
              <a:rPr lang="en-US" dirty="0"/>
              <a:t>Regularization works well when we have a lot of features and each of which contribute a bit to predicting “y”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EB74B-1A8B-4E1C-8AC6-CD9AB810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0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30BA-5456-42EB-8B06-FAB41D30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7412"/>
            <a:ext cx="6120680" cy="850106"/>
          </a:xfrm>
        </p:spPr>
        <p:txBody>
          <a:bodyPr/>
          <a:lstStyle/>
          <a:p>
            <a:r>
              <a:rPr lang="en-US" dirty="0"/>
              <a:t>Ways to Control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9A44-DBDB-4538-92CF-85032026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16489"/>
            <a:ext cx="7886700" cy="201406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Regularization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C7F0C0F-74FB-47B5-9E68-F5F2C27879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1049" y="2198547"/>
                <a:ext cx="4089654" cy="82172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^</m:t>
                              </m:r>
                            </m:sup>
                          </m:sSub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C7F0C0F-74FB-47B5-9E68-F5F2C2787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49" y="2198547"/>
                <a:ext cx="4089654" cy="821720"/>
              </a:xfrm>
              <a:prstGeom prst="rect">
                <a:avLst/>
              </a:prstGeom>
              <a:blipFill>
                <a:blip r:embed="rId2"/>
                <a:stretch>
                  <a:fillRect t="-7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489F661-9C5D-4A8A-B164-C36F7C3DD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0600" y="2198547"/>
                <a:ext cx="1963674" cy="82172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𝑊𝑒𝑖𝑔h𝑡𝑠</m:t>
                          </m:r>
                        </m:sup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/>
                                <m:t>θ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489F661-9C5D-4A8A-B164-C36F7C3DD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198547"/>
                <a:ext cx="1963674" cy="821720"/>
              </a:xfrm>
              <a:prstGeom prst="rect">
                <a:avLst/>
              </a:prstGeom>
              <a:blipFill>
                <a:blip r:embed="rId3"/>
                <a:stretch>
                  <a:fillRect t="-14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678363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IN" dirty="0"/>
              <a:t>Significance of Sigmoid function and finding its derivative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IN" dirty="0"/>
              <a:t>Statistics Foundations – Maximum likelihood estimation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IN" dirty="0"/>
              <a:t>Cross entropy error function for logistic regression and its optimal solution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Decision boundary of logistic regression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IN" dirty="0"/>
              <a:t>Overfitting of logistic regression and counter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Topics to be covered </a:t>
            </a:r>
          </a:p>
        </p:txBody>
      </p:sp>
    </p:spTree>
    <p:extLst>
      <p:ext uri="{BB962C8B-B14F-4D97-AF65-F5344CB8AC3E}">
        <p14:creationId xmlns:p14="http://schemas.microsoft.com/office/powerpoint/2010/main" val="2194482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4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400" u="sng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http://www.cs.cmu.edu/~tom/NewChapters.html</a:t>
            </a:r>
            <a:endParaRPr lang="en-US" altLang="en-US" sz="2400" dirty="0">
              <a:latin typeface="Arial" panose="020B0604020202020204" pitchFamily="34" charset="0"/>
            </a:endParaRPr>
          </a:p>
          <a:p>
            <a:r>
              <a:rPr lang="en-US" sz="2400" dirty="0"/>
              <a:t>http://ai.stanford.edu/~ang/papers/nips01-discriminativegenerative.pdf</a:t>
            </a:r>
          </a:p>
          <a:p>
            <a:r>
              <a:rPr lang="en-US" sz="2400" dirty="0">
                <a:hlinkClick r:id="rId3"/>
              </a:rPr>
              <a:t>https://medium.com/@sangha_deb/naive-bayes-vs-logistic-regression-a319b07a5d4c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https://www.youtube.com/watch?v=-la3q9d7AKQ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Interpretability</a:t>
            </a:r>
            <a:endParaRPr lang="en-US" sz="2400" dirty="0">
              <a:hlinkClick r:id="rId5"/>
            </a:endParaRPr>
          </a:p>
          <a:p>
            <a:r>
              <a:rPr lang="en-US" sz="2400" dirty="0">
                <a:hlinkClick r:id="rId5"/>
              </a:rPr>
              <a:t>https://christophm.github.io/interpretable-ml-book/logistic.html</a:t>
            </a:r>
            <a:endParaRPr lang="en-US" sz="2400" dirty="0"/>
          </a:p>
          <a:p>
            <a:r>
              <a:rPr lang="en-US" sz="2400" dirty="0"/>
              <a:t>Regularization</a:t>
            </a:r>
          </a:p>
          <a:p>
            <a:r>
              <a:rPr lang="en-IN" sz="2400" dirty="0">
                <a:hlinkClick r:id="rId6"/>
              </a:rPr>
              <a:t>https://www.youtube.com/watch?v=HFkbEOMgq8A&amp;list=PL9jmvZt4yYPp4bCHzOp2gJE0E7OV6MLjW&amp;index=3</a:t>
            </a:r>
            <a:endParaRPr lang="en-IN" sz="2400" dirty="0"/>
          </a:p>
          <a:p>
            <a:r>
              <a:rPr lang="en-IN" sz="2400" dirty="0"/>
              <a:t>Logit</a:t>
            </a:r>
          </a:p>
          <a:p>
            <a:r>
              <a:rPr lang="en-IN" sz="2400" dirty="0">
                <a:hlinkClick r:id="rId7"/>
              </a:rPr>
              <a:t>https://www.youtube.com/watch?v=NmjT1_nClzg</a:t>
            </a:r>
            <a:endParaRPr lang="en-IN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87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latin typeface="+mn-lt"/>
              </a:rPr>
              <a:pPr>
                <a:defRPr/>
              </a:pPr>
              <a:t>31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 July 2021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600" y="2819400"/>
            <a:ext cx="6120680" cy="1524000"/>
          </a:xfrm>
        </p:spPr>
        <p:txBody>
          <a:bodyPr/>
          <a:lstStyle/>
          <a:p>
            <a:pPr algn="ctr"/>
            <a:r>
              <a:rPr lang="en-IN" sz="6000" b="1" dirty="0">
                <a:solidFill>
                  <a:srgbClr val="0033CC"/>
                </a:solidFill>
                <a:latin typeface="+mn-lt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 versus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used for predicting the continuous dependent variable using a given set of independent features whereas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used to predict the categorical. </a:t>
            </a:r>
          </a:p>
          <a:p>
            <a:pPr algn="just"/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used to solve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problems whereas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used to solve classification problems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13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4800" y="1647743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requires discrete values:   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0   or   1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linear Regression output values: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9286" y="3757472"/>
            <a:ext cx="7315200" cy="523220"/>
            <a:chOff x="1891838" y="3253085"/>
            <a:chExt cx="4204162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 be much &gt; 1 or much &lt; 0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838" y="3405485"/>
              <a:ext cx="770441" cy="3476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04800" y="4742103"/>
            <a:ext cx="6311264" cy="523220"/>
            <a:chOff x="457200" y="2672775"/>
            <a:chExt cx="6311264" cy="523220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Logistic Regression: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55025" y="75256"/>
            <a:ext cx="68580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versus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813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Sigmoid/logistic function takes a real value as input and outputs another value between 0 and 1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framework is called logistic regression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Logistic: A special mathematical sigmoid function it uses  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Regression: Combines a weight vector with observations to create an answer</a:t>
            </a:r>
          </a:p>
          <a:p>
            <a:pPr marL="457200" lvl="1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2" name="Title 11"/>
          <p:cNvSpPr txBox="1">
            <a:spLocks noGrp="1"/>
          </p:cNvSpPr>
          <p:nvPr>
            <p:ph type="title"/>
          </p:nvPr>
        </p:nvSpPr>
        <p:spPr>
          <a:xfrm>
            <a:off x="381000" y="600695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Sigmoid/Logistic Function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065776"/>
            <a:ext cx="2322957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52400" y="674526"/>
            <a:ext cx="6991350" cy="7651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Function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69014E2-E178-1947-9158-0831963D7D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31376" y="1600200"/>
            <a:ext cx="4271963" cy="33147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function that takes the shape of ‘S’ is called a sigmoid function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 input horizon to a bounded, symmetrical output range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Function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9CAF1-0A67-8E49-9CE3-B75280C2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600200"/>
            <a:ext cx="4387205" cy="2193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EAC8E-D300-6E49-933A-574CBD1F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93803"/>
            <a:ext cx="3269101" cy="24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8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304800" y="606425"/>
            <a:ext cx="6991350" cy="7651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Function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69014E2-E178-1947-9158-0831963D7D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" y="1371600"/>
            <a:ext cx="7620000" cy="26289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function (a variant of sigmoid) bounds the output between 0 and 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of a random variable can be expressed as a sigmoid (logistic) function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060C2F-D930-7448-8226-F386E2EB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733800"/>
            <a:ext cx="3314700" cy="25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8437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26016</TotalTime>
  <Words>1174</Words>
  <Application>Microsoft Office PowerPoint</Application>
  <PresentationFormat>On-screen Show (4:3)</PresentationFormat>
  <Paragraphs>188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Helvetica</vt:lpstr>
      <vt:lpstr>Tahoma</vt:lpstr>
      <vt:lpstr>Times New Roman</vt:lpstr>
      <vt:lpstr>1_Office Theme</vt:lpstr>
      <vt:lpstr>Office Theme</vt:lpstr>
      <vt:lpstr>2_Office Theme</vt:lpstr>
      <vt:lpstr>3_Office Theme</vt:lpstr>
      <vt:lpstr>Logistic Regression</vt:lpstr>
      <vt:lpstr>PowerPoint Presentation</vt:lpstr>
      <vt:lpstr>PowerPoint Presentation</vt:lpstr>
      <vt:lpstr>Linear Regression versus logistic regression</vt:lpstr>
      <vt:lpstr>PowerPoint Presentation</vt:lpstr>
      <vt:lpstr>Sigmoid/Logistic Function</vt:lpstr>
      <vt:lpstr>Sigmoid Function</vt:lpstr>
      <vt:lpstr>Sigmoid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(Cost) Function</vt:lpstr>
      <vt:lpstr>PowerPoint Presentation</vt:lpstr>
      <vt:lpstr>Cross Entropy</vt:lpstr>
      <vt:lpstr>PowerPoint Presentation</vt:lpstr>
      <vt:lpstr>PowerPoint Presentation</vt:lpstr>
      <vt:lpstr>PowerPoint Presentation</vt:lpstr>
      <vt:lpstr>Derivative of sigmoid function</vt:lpstr>
      <vt:lpstr>Sigmoid Function</vt:lpstr>
      <vt:lpstr>PowerPoint Presentation</vt:lpstr>
      <vt:lpstr>Probabilistic Generative Model versus Probabilistic Discriminative Model </vt:lpstr>
      <vt:lpstr>Naïve Bayes versus Logistic Regression</vt:lpstr>
      <vt:lpstr>Logistic regression (Classification)</vt:lpstr>
      <vt:lpstr>Overfitting vs Underfitting</vt:lpstr>
      <vt:lpstr>Example</vt:lpstr>
      <vt:lpstr>Overfitting</vt:lpstr>
      <vt:lpstr>Ways to Control Overfitting</vt:lpstr>
      <vt:lpstr>References</vt:lpstr>
      <vt:lpstr>Thank You</vt:lpstr>
    </vt:vector>
  </TitlesOfParts>
  <Company>State  University of New York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Siddhartha Singh</cp:lastModifiedBy>
  <cp:revision>582</cp:revision>
  <cp:lastPrinted>2020-06-26T06:35:56Z</cp:lastPrinted>
  <dcterms:created xsi:type="dcterms:W3CDTF">2001-10-10T03:11:58Z</dcterms:created>
  <dcterms:modified xsi:type="dcterms:W3CDTF">2021-07-18T05:50:48Z</dcterms:modified>
</cp:coreProperties>
</file>